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2022-01-19 to 01-25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Entity Framework (EF) Core</a:t>
            </a:r>
          </a:p>
          <a:p>
            <a:r>
              <a:rPr lang="en-US" dirty="0"/>
              <a:t>Data-driven Multi-page Web App</a:t>
            </a:r>
          </a:p>
          <a:p>
            <a:r>
              <a:rPr lang="en-US" dirty="0"/>
              <a:t>Map out final project idea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5 (or 6)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957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21</cp:revision>
  <dcterms:created xsi:type="dcterms:W3CDTF">2022-01-06T22:31:07Z</dcterms:created>
  <dcterms:modified xsi:type="dcterms:W3CDTF">2022-01-17T21:12:18Z</dcterms:modified>
</cp:coreProperties>
</file>