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57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6: 2022-06-30 to 07-06</a:t>
            </a:r>
          </a:p>
          <a:p>
            <a:r>
              <a:rPr lang="en-US" dirty="0"/>
              <a:t>Modules 6 and 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7 Quiz (Topic 4)</a:t>
            </a:r>
          </a:p>
          <a:p>
            <a:r>
              <a:rPr lang="en-US" dirty="0"/>
              <a:t>Website Addition: Creating Razor Templates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8 Quiz (Topic 3)</a:t>
            </a:r>
          </a:p>
          <a:p>
            <a:r>
              <a:rPr lang="en-US" dirty="0"/>
              <a:t>Adding Data Transfer to a NEW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Views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Razor Layouts</a:t>
            </a:r>
          </a:p>
          <a:p>
            <a:r>
              <a:rPr lang="en-US" dirty="0"/>
              <a:t>Web Site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using </a:t>
            </a:r>
            <a:r>
              <a:rPr lang="en-US" dirty="0" err="1"/>
              <a:t>ViewBags</a:t>
            </a:r>
            <a:r>
              <a:rPr lang="en-US" dirty="0"/>
              <a:t> and </a:t>
            </a:r>
            <a:r>
              <a:rPr lang="en-US" dirty="0" err="1"/>
              <a:t>ViewData</a:t>
            </a:r>
            <a:endParaRPr lang="en-US" dirty="0"/>
          </a:p>
          <a:p>
            <a:r>
              <a:rPr lang="en-US" dirty="0"/>
              <a:t>Data Transfer using </a:t>
            </a:r>
            <a:r>
              <a:rPr lang="en-US" dirty="0" err="1"/>
              <a:t>ViewModels</a:t>
            </a:r>
            <a:endParaRPr lang="en-US" dirty="0"/>
          </a:p>
          <a:p>
            <a:r>
              <a:rPr lang="en-US" dirty="0"/>
              <a:t>Adding Data Transfer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6698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101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6)</vt:lpstr>
      <vt:lpstr>Assignments (Module 7)</vt:lpstr>
      <vt:lpstr>Topics (Module 6)</vt:lpstr>
      <vt:lpstr>Topics (Module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41</cp:revision>
  <dcterms:created xsi:type="dcterms:W3CDTF">2022-01-06T22:31:07Z</dcterms:created>
  <dcterms:modified xsi:type="dcterms:W3CDTF">2022-06-25T20:38:14Z</dcterms:modified>
</cp:coreProperties>
</file>