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2" r:id="rId5"/>
    <p:sldId id="292" r:id="rId6"/>
    <p:sldId id="293" r:id="rId7"/>
    <p:sldId id="299" r:id="rId8"/>
    <p:sldId id="296" r:id="rId9"/>
    <p:sldId id="297" r:id="rId10"/>
    <p:sldId id="298" r:id="rId11"/>
    <p:sldId id="300" r:id="rId12"/>
    <p:sldId id="301" r:id="rId13"/>
    <p:sldId id="302" r:id="rId14"/>
    <p:sldId id="291" r:id="rId15"/>
    <p:sldId id="294" r:id="rId16"/>
    <p:sldId id="295" r:id="rId17"/>
    <p:sldId id="29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urcetreeapp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urcetreeapp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github/renam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4: 2022-09-15 to 09-21</a:t>
            </a:r>
          </a:p>
          <a:p>
            <a:r>
              <a:rPr lang="en-US" dirty="0"/>
              <a:t>Chapters NULL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Push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Push: Commit your changes back to the remote repository</a:t>
            </a:r>
          </a:p>
          <a:p>
            <a:r>
              <a:rPr lang="en-US" dirty="0"/>
              <a:t>After committing code push back to the remote repository</a:t>
            </a:r>
          </a:p>
          <a:p>
            <a:pPr lvl="1"/>
            <a:r>
              <a:rPr lang="en-US" dirty="0"/>
              <a:t>Git Bash: git push [--all]</a:t>
            </a:r>
          </a:p>
          <a:p>
            <a:pPr lvl="1"/>
            <a:r>
              <a:rPr lang="en-US" dirty="0"/>
              <a:t>SourceTree: Push</a:t>
            </a:r>
          </a:p>
          <a:p>
            <a:pPr lvl="1"/>
            <a:r>
              <a:rPr lang="en-US" dirty="0"/>
              <a:t>Visual Studio: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40BA73-D6EB-4B03-A87C-D8CC2BF0D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485" y="3654942"/>
            <a:ext cx="2190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34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Merge: Moving your code from your branch back to the main branch</a:t>
            </a:r>
          </a:p>
          <a:p>
            <a:r>
              <a:rPr lang="en-US" dirty="0"/>
              <a:t>After pushing your code you need to merge with the main branch</a:t>
            </a:r>
          </a:p>
          <a:p>
            <a:pPr lvl="1"/>
            <a:r>
              <a:rPr lang="en-US" dirty="0"/>
              <a:t>Git Bash: git merge </a:t>
            </a:r>
            <a:r>
              <a:rPr lang="en-US" dirty="0" err="1"/>
              <a:t>NewBranchName</a:t>
            </a:r>
            <a:r>
              <a:rPr lang="en-US" dirty="0"/>
              <a:t> [Done within main branch]</a:t>
            </a:r>
          </a:p>
          <a:p>
            <a:pPr lvl="1"/>
            <a:r>
              <a:rPr lang="en-US" dirty="0"/>
              <a:t>SourceTree: Merge</a:t>
            </a:r>
          </a:p>
          <a:p>
            <a:pPr lvl="1"/>
            <a:r>
              <a:rPr lang="en-US" dirty="0"/>
              <a:t>Visual Studio: Git Changes -&gt; … -&gt; Manage Branches -&gt; Merge ‘</a:t>
            </a:r>
            <a:r>
              <a:rPr lang="en-US" dirty="0" err="1"/>
              <a:t>NewBranchName</a:t>
            </a:r>
            <a:r>
              <a:rPr lang="en-US" dirty="0"/>
              <a:t>’ into ‘master’</a:t>
            </a:r>
          </a:p>
          <a:p>
            <a:r>
              <a:rPr lang="en-US" dirty="0"/>
              <a:t>Note:</a:t>
            </a:r>
          </a:p>
          <a:p>
            <a:pPr lvl="1"/>
            <a:r>
              <a:rPr lang="en-US" dirty="0"/>
              <a:t>If you do this locally you will need to do another Push to update GitHub</a:t>
            </a:r>
          </a:p>
        </p:txBody>
      </p:sp>
    </p:spTree>
    <p:extLst>
      <p:ext uri="{BB962C8B-B14F-4D97-AF65-F5344CB8AC3E}">
        <p14:creationId xmlns:p14="http://schemas.microsoft.com/office/powerpoint/2010/main" val="4229578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Pull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 Requests (PR) let the team know you have a change that you want put into the main branch.</a:t>
            </a:r>
          </a:p>
          <a:p>
            <a:r>
              <a:rPr lang="en-US" dirty="0"/>
              <a:t>PRs allow the entire team to review the code and vote to merge into the main branch</a:t>
            </a:r>
          </a:p>
          <a:p>
            <a:r>
              <a:rPr lang="en-US" dirty="0"/>
              <a:t>After pushing your code to your new branch you need to create a Pull Request.</a:t>
            </a:r>
          </a:p>
          <a:p>
            <a:pPr lvl="1"/>
            <a:r>
              <a:rPr lang="en-US" dirty="0"/>
              <a:t>GitHub: Pull Request -&gt; New pull request</a:t>
            </a:r>
          </a:p>
          <a:p>
            <a:pPr lvl="1"/>
            <a:r>
              <a:rPr lang="en-US" dirty="0"/>
              <a:t>SourceTree: Repository -&gt; Create Pull Request</a:t>
            </a:r>
          </a:p>
          <a:p>
            <a:pPr lvl="1"/>
            <a:r>
              <a:rPr lang="en-US" dirty="0"/>
              <a:t>Visual Studio: Git Changes -&gt; … -&gt; Manage Branches -&gt; Create Pull Request</a:t>
            </a:r>
          </a:p>
        </p:txBody>
      </p:sp>
    </p:spTree>
    <p:extLst>
      <p:ext uri="{BB962C8B-B14F-4D97-AF65-F5344CB8AC3E}">
        <p14:creationId xmlns:p14="http://schemas.microsoft.com/office/powerpoint/2010/main" val="2996975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Merge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 issues happen when multiple people commit code to the same place and Git doesn’t know how to merge the changes.</a:t>
            </a:r>
          </a:p>
          <a:p>
            <a:r>
              <a:rPr lang="en-US" dirty="0"/>
              <a:t>These are a pain but fairly common with a large team or small project.</a:t>
            </a:r>
          </a:p>
          <a:p>
            <a:r>
              <a:rPr lang="en-US" dirty="0"/>
              <a:t>Typically, while trying to merge you will get an error and be placed in a temp branch to fix the changes</a:t>
            </a:r>
          </a:p>
        </p:txBody>
      </p:sp>
    </p:spTree>
    <p:extLst>
      <p:ext uri="{BB962C8B-B14F-4D97-AF65-F5344CB8AC3E}">
        <p14:creationId xmlns:p14="http://schemas.microsoft.com/office/powerpoint/2010/main" val="3126836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SourceTree (Mod 4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https://www.sourcetreeapp.com/</a:t>
            </a:r>
            <a:endParaRPr lang="en-US" dirty="0"/>
          </a:p>
          <a:p>
            <a:r>
              <a:rPr lang="en-US" dirty="0"/>
              <a:t>Alternatives</a:t>
            </a:r>
          </a:p>
          <a:p>
            <a:pPr lvl="1"/>
            <a:r>
              <a:rPr lang="en-US" dirty="0"/>
              <a:t>Visual Studio</a:t>
            </a:r>
          </a:p>
          <a:p>
            <a:pPr lvl="1"/>
            <a:r>
              <a:rPr lang="en-US" dirty="0"/>
              <a:t>GitHub Desktop</a:t>
            </a:r>
          </a:p>
          <a:p>
            <a:pPr lvl="1"/>
            <a:r>
              <a:rPr lang="en-US" dirty="0"/>
              <a:t>GitHub Bash</a:t>
            </a:r>
          </a:p>
          <a:p>
            <a:r>
              <a:rPr lang="en-US" dirty="0"/>
              <a:t>“Must” create a Bitbucket Account (I was able to skip this part)</a:t>
            </a:r>
          </a:p>
          <a:p>
            <a:r>
              <a:rPr lang="en-US" dirty="0"/>
              <a:t>Remote -&gt; + Add an account… -&gt; Select GitHub -&gt; Refresh OAuth Token</a:t>
            </a:r>
          </a:p>
        </p:txBody>
      </p:sp>
    </p:spTree>
    <p:extLst>
      <p:ext uri="{BB962C8B-B14F-4D97-AF65-F5344CB8AC3E}">
        <p14:creationId xmlns:p14="http://schemas.microsoft.com/office/powerpoint/2010/main" val="2032378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SourceTree: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https://www.sourcetreeapp.com/</a:t>
            </a:r>
            <a:endParaRPr lang="en-US" dirty="0"/>
          </a:p>
          <a:p>
            <a:r>
              <a:rPr lang="en-US" dirty="0"/>
              <a:t>“Must” create a Bitbucket Account (I was able to skip this part)</a:t>
            </a:r>
          </a:p>
          <a:p>
            <a:r>
              <a:rPr lang="en-US" dirty="0"/>
              <a:t>Remote -&gt; + Add an account… -&gt; Select GitHub -&gt; Refresh OAuth Token -&gt;  Fill out your </a:t>
            </a:r>
            <a:r>
              <a:rPr lang="en-US" dirty="0" err="1"/>
              <a:t>Github</a:t>
            </a:r>
            <a:r>
              <a:rPr lang="en-US" dirty="0"/>
              <a:t> information</a:t>
            </a:r>
          </a:p>
          <a:p>
            <a:r>
              <a:rPr lang="en-US" dirty="0"/>
              <a:t>Hit ‘Refresh’ to load all of your repositories</a:t>
            </a:r>
          </a:p>
          <a:p>
            <a:r>
              <a:rPr lang="en-US" dirty="0"/>
              <a:t>Hit ‘Clone’ to download your version</a:t>
            </a:r>
          </a:p>
        </p:txBody>
      </p:sp>
    </p:spTree>
    <p:extLst>
      <p:ext uri="{BB962C8B-B14F-4D97-AF65-F5344CB8AC3E}">
        <p14:creationId xmlns:p14="http://schemas.microsoft.com/office/powerpoint/2010/main" val="2866048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SourceTree: Cloning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Hit ‘Refresh’ to load all of your repositories</a:t>
            </a:r>
          </a:p>
          <a:p>
            <a:r>
              <a:rPr lang="en-US" dirty="0"/>
              <a:t>Hit ‘Clone’ to download your version</a:t>
            </a:r>
          </a:p>
          <a:p>
            <a:r>
              <a:rPr lang="en-US" dirty="0"/>
              <a:t>Select your local folder and hit ‘Clone’</a:t>
            </a:r>
          </a:p>
        </p:txBody>
      </p:sp>
    </p:spTree>
    <p:extLst>
      <p:ext uri="{BB962C8B-B14F-4D97-AF65-F5344CB8AC3E}">
        <p14:creationId xmlns:p14="http://schemas.microsoft.com/office/powerpoint/2010/main" val="2512318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599F-4DAA-476E-BF5F-65C07275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(Mod 4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AEA6-84AC-42BB-BCF0-AA112F5A2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Teams of 3 people</a:t>
            </a:r>
          </a:p>
          <a:p>
            <a:r>
              <a:rPr lang="en-US" dirty="0"/>
              <a:t>Use the ‘Final Project Team Formation’ message board to form teams</a:t>
            </a:r>
          </a:p>
          <a:p>
            <a:pPr lvl="1"/>
            <a:r>
              <a:rPr lang="en-US" dirty="0"/>
              <a:t>Post your ideas and see if anyone has something similar</a:t>
            </a:r>
          </a:p>
        </p:txBody>
      </p:sp>
    </p:spTree>
    <p:extLst>
      <p:ext uri="{BB962C8B-B14F-4D97-AF65-F5344CB8AC3E}">
        <p14:creationId xmlns:p14="http://schemas.microsoft.com/office/powerpoint/2010/main" val="76993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 and SourceTree (Topic 1)</a:t>
            </a:r>
          </a:p>
          <a:p>
            <a:r>
              <a:rPr lang="en-US" dirty="0"/>
              <a:t>Final Project Team submission (Topic 2)</a:t>
            </a:r>
          </a:p>
          <a:p>
            <a:r>
              <a:rPr lang="en-US" dirty="0"/>
              <a:t>Course Survey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</a:t>
            </a:r>
          </a:p>
          <a:p>
            <a:r>
              <a:rPr lang="en-US" dirty="0"/>
              <a:t>SourceTree (Git UI)</a:t>
            </a:r>
          </a:p>
          <a:p>
            <a:r>
              <a:rPr lang="en-US" dirty="0"/>
              <a:t>Final Project Teams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(Mod 4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</a:t>
            </a:r>
          </a:p>
          <a:p>
            <a:pPr lvl="1"/>
            <a:r>
              <a:rPr lang="en-US" dirty="0"/>
              <a:t>2005 by Linus Torvalds (creator of Linux)</a:t>
            </a:r>
          </a:p>
          <a:p>
            <a:pPr lvl="1"/>
            <a:r>
              <a:rPr lang="en-US" dirty="0"/>
              <a:t>Distributed version tracking system</a:t>
            </a:r>
          </a:p>
          <a:p>
            <a:r>
              <a:rPr lang="en-US" dirty="0"/>
              <a:t>GitHub: Internet hosting for Git</a:t>
            </a:r>
          </a:p>
          <a:p>
            <a:pPr lvl="1"/>
            <a:r>
              <a:rPr lang="en-US" dirty="0"/>
              <a:t>GitLab and Azure DevOps are also hosting solutions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5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Creating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+ -&gt; New Repository</a:t>
            </a:r>
          </a:p>
          <a:p>
            <a:r>
              <a:rPr lang="en-US" dirty="0"/>
              <a:t>Repository Name: Unique name for your project</a:t>
            </a:r>
          </a:p>
          <a:p>
            <a:r>
              <a:rPr lang="en-US" dirty="0"/>
              <a:t>Public/Private</a:t>
            </a:r>
          </a:p>
          <a:p>
            <a:r>
              <a:rPr lang="en-US" dirty="0"/>
              <a:t>Initialize with:</a:t>
            </a:r>
          </a:p>
          <a:p>
            <a:pPr lvl="1"/>
            <a:r>
              <a:rPr lang="en-US" dirty="0"/>
              <a:t>Readme.md: Used to describe your project and displayed on the homepage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gitignore</a:t>
            </a:r>
            <a:r>
              <a:rPr lang="en-US" dirty="0"/>
              <a:t>: Determines what files are NOT included in source</a:t>
            </a:r>
          </a:p>
          <a:p>
            <a:pPr lvl="1"/>
            <a:r>
              <a:rPr lang="en-US" dirty="0"/>
              <a:t>License: Determine how your project is licensed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C1406B-3FD0-41E5-A2A8-84A8F1B93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475" y="1825625"/>
            <a:ext cx="26003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45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Create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Main/Root/Trunk branch: master</a:t>
            </a:r>
          </a:p>
          <a:p>
            <a:pPr lvl="1"/>
            <a:r>
              <a:rPr lang="en-US" dirty="0"/>
              <a:t>Rename: </a:t>
            </a:r>
            <a:r>
              <a:rPr lang="en-US" dirty="0">
                <a:hlinkClick r:id="rId2"/>
              </a:rPr>
              <a:t>https://github.com/github/renaming</a:t>
            </a:r>
            <a:endParaRPr lang="en-US" dirty="0"/>
          </a:p>
          <a:p>
            <a:r>
              <a:rPr lang="en-US" dirty="0"/>
              <a:t>Creating a branch</a:t>
            </a:r>
          </a:p>
          <a:p>
            <a:pPr lvl="1"/>
            <a:r>
              <a:rPr lang="en-US" dirty="0"/>
              <a:t>Git Bash: git branch </a:t>
            </a:r>
            <a:r>
              <a:rPr lang="en-US" dirty="0" err="1"/>
              <a:t>NewBranchName</a:t>
            </a:r>
            <a:endParaRPr lang="en-US" dirty="0"/>
          </a:p>
          <a:p>
            <a:pPr lvl="1"/>
            <a:r>
              <a:rPr lang="en-US" dirty="0"/>
              <a:t>GitHub: master -&gt; </a:t>
            </a:r>
            <a:r>
              <a:rPr lang="en-US" dirty="0" err="1"/>
              <a:t>NewBranchName</a:t>
            </a:r>
            <a:endParaRPr lang="en-US" dirty="0"/>
          </a:p>
          <a:p>
            <a:pPr lvl="1"/>
            <a:r>
              <a:rPr lang="en-US" dirty="0"/>
              <a:t>Visual Studio: Git Changes -&gt; … -&gt; New Branch</a:t>
            </a:r>
          </a:p>
          <a:p>
            <a:pPr lvl="1"/>
            <a:r>
              <a:rPr lang="en-US" dirty="0"/>
              <a:t>SourceTree: Branch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E1341-0A25-4FBC-B8C6-6C90ECE6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370" y="681037"/>
            <a:ext cx="3286125" cy="2695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7EABAF-4F61-4ADE-BD75-AEFF1F313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376" y="4821845"/>
            <a:ext cx="4110369" cy="20361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E28360-6C14-4A9F-8B6F-303B1660C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9779" y="3821906"/>
            <a:ext cx="3483393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5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Change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working locally change to your branch to keep master/main from getting messy</a:t>
            </a:r>
          </a:p>
          <a:p>
            <a:r>
              <a:rPr lang="en-US" dirty="0"/>
              <a:t>Creating a branch</a:t>
            </a:r>
          </a:p>
          <a:p>
            <a:pPr lvl="1"/>
            <a:r>
              <a:rPr lang="en-US" dirty="0"/>
              <a:t>Git Bash: git checkout </a:t>
            </a:r>
            <a:r>
              <a:rPr lang="en-US" dirty="0" err="1"/>
              <a:t>NewBranchName</a:t>
            </a:r>
            <a:endParaRPr lang="en-US" dirty="0"/>
          </a:p>
          <a:p>
            <a:pPr lvl="1"/>
            <a:r>
              <a:rPr lang="en-US" dirty="0"/>
              <a:t>Visual Studio: Git Changes -&gt; … -&gt; Manage Branches</a:t>
            </a:r>
          </a:p>
          <a:p>
            <a:pPr lvl="1"/>
            <a:r>
              <a:rPr lang="en-US" dirty="0"/>
              <a:t>SourceTree: Branches -&gt; Select branch</a:t>
            </a:r>
          </a:p>
          <a:p>
            <a:r>
              <a:rPr lang="en-US" dirty="0"/>
              <a:t>Notes: </a:t>
            </a:r>
          </a:p>
          <a:p>
            <a:pPr lvl="1"/>
            <a:r>
              <a:rPr lang="en-US" dirty="0"/>
              <a:t>You will need to pull down the branch if you created it in GitHub</a:t>
            </a:r>
          </a:p>
          <a:p>
            <a:pPr lvl="1"/>
            <a:r>
              <a:rPr lang="en-US" dirty="0"/>
              <a:t>Make sure that you actually change branches and not just created a new one</a:t>
            </a:r>
          </a:p>
        </p:txBody>
      </p:sp>
    </p:spTree>
    <p:extLst>
      <p:ext uri="{BB962C8B-B14F-4D97-AF65-F5344CB8AC3E}">
        <p14:creationId xmlns:p14="http://schemas.microsoft.com/office/powerpoint/2010/main" val="2736198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Pull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Pull: Update the local repository with the code from the remote repo</a:t>
            </a:r>
          </a:p>
          <a:p>
            <a:r>
              <a:rPr lang="en-US" dirty="0"/>
              <a:t>When starting make sure to pull down all recent changes from the source branch</a:t>
            </a:r>
          </a:p>
          <a:p>
            <a:pPr lvl="1"/>
            <a:r>
              <a:rPr lang="en-US" dirty="0"/>
              <a:t>Git Bash: git pull</a:t>
            </a:r>
          </a:p>
          <a:p>
            <a:pPr lvl="1"/>
            <a:r>
              <a:rPr lang="en-US" dirty="0"/>
              <a:t>SourceTree: Pull</a:t>
            </a:r>
          </a:p>
          <a:p>
            <a:pPr lvl="1"/>
            <a:r>
              <a:rPr lang="en-US" dirty="0"/>
              <a:t>Visual Studio: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3CCF79-BCE3-4954-8B32-96C784BFC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947" y="4001294"/>
            <a:ext cx="3048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63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Commit: Submit your changes to the current branch</a:t>
            </a:r>
          </a:p>
          <a:p>
            <a:pPr lvl="1"/>
            <a:r>
              <a:rPr lang="en-US" dirty="0"/>
              <a:t>NOTE: This does NOT push the changes to the remote branch</a:t>
            </a:r>
          </a:p>
          <a:p>
            <a:r>
              <a:rPr lang="en-US" dirty="0"/>
              <a:t>After making changes (typically finishing your task) commit your code</a:t>
            </a:r>
          </a:p>
          <a:p>
            <a:pPr lvl="1"/>
            <a:r>
              <a:rPr lang="en-US" dirty="0"/>
              <a:t>Git Bash: git commit [file list or –a] -m “Commit Message”</a:t>
            </a:r>
          </a:p>
          <a:p>
            <a:pPr lvl="1"/>
            <a:r>
              <a:rPr lang="en-US" dirty="0"/>
              <a:t>SourceTree: Commit</a:t>
            </a:r>
          </a:p>
          <a:p>
            <a:pPr lvl="1"/>
            <a:r>
              <a:rPr lang="en-US" dirty="0"/>
              <a:t>Visual Studio: Commit All (I have a rant against VS here)</a:t>
            </a:r>
          </a:p>
        </p:txBody>
      </p:sp>
    </p:spTree>
    <p:extLst>
      <p:ext uri="{BB962C8B-B14F-4D97-AF65-F5344CB8AC3E}">
        <p14:creationId xmlns:p14="http://schemas.microsoft.com/office/powerpoint/2010/main" val="2179459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3152</TotalTime>
  <Words>827</Words>
  <Application>Microsoft Office PowerPoint</Application>
  <PresentationFormat>Widescreen</PresentationFormat>
  <Paragraphs>102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CIS 174: Advanced C# Programming</vt:lpstr>
      <vt:lpstr>Assignments (Module 4)</vt:lpstr>
      <vt:lpstr>Topics (Module 4)</vt:lpstr>
      <vt:lpstr>GitHub (Mod 4 Topic 1)</vt:lpstr>
      <vt:lpstr>GitHub: Creating a repository</vt:lpstr>
      <vt:lpstr>GitHub: Create Branches</vt:lpstr>
      <vt:lpstr>GitHub: Change Branches</vt:lpstr>
      <vt:lpstr>GitHub: Pull</vt:lpstr>
      <vt:lpstr>GitHub: Commit</vt:lpstr>
      <vt:lpstr>GitHub: Push</vt:lpstr>
      <vt:lpstr>GitHub: Merge</vt:lpstr>
      <vt:lpstr>GitHub: Pull Request</vt:lpstr>
      <vt:lpstr>GitHub: Merge Issues</vt:lpstr>
      <vt:lpstr>SourceTree (Mod 4 Topic 1)</vt:lpstr>
      <vt:lpstr>SourceTree: Install</vt:lpstr>
      <vt:lpstr>SourceTree: Cloning Repository</vt:lpstr>
      <vt:lpstr>Final Project (Mod 4 Topic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35</cp:revision>
  <dcterms:created xsi:type="dcterms:W3CDTF">2022-01-06T22:31:07Z</dcterms:created>
  <dcterms:modified xsi:type="dcterms:W3CDTF">2022-08-17T01:52:37Z</dcterms:modified>
</cp:coreProperties>
</file>