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2022-04-27 to 05-03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05-04-2022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05-04</a:t>
            </a:r>
          </a:p>
          <a:p>
            <a:r>
              <a:rPr lang="en-US" dirty="0"/>
              <a:t>TURN OFF AZURE May 9th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Drew Crawford, Cody Hale, and Sabina Johnson</a:t>
            </a:r>
          </a:p>
          <a:p>
            <a:r>
              <a:rPr lang="en-US" dirty="0"/>
              <a:t>Group 2: Dominic Wood and Noah Chung</a:t>
            </a:r>
          </a:p>
          <a:p>
            <a:r>
              <a:rPr lang="en-US" dirty="0"/>
              <a:t>Group 3: Nick Hofmann, Trever </a:t>
            </a:r>
            <a:r>
              <a:rPr lang="en-US" dirty="0" err="1"/>
              <a:t>Cluney</a:t>
            </a:r>
            <a:r>
              <a:rPr lang="en-US" dirty="0"/>
              <a:t>, and Noah Clark</a:t>
            </a:r>
          </a:p>
          <a:p>
            <a:r>
              <a:rPr lang="en-US" dirty="0"/>
              <a:t>Group 4: Alexander Kelly and Brian Ruane</a:t>
            </a:r>
          </a:p>
          <a:p>
            <a:r>
              <a:rPr lang="en-US" dirty="0"/>
              <a:t>Group 5: Skylar Brown, Nicholas Lanes, and Jacob Krebs</a:t>
            </a:r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58</cp:revision>
  <dcterms:created xsi:type="dcterms:W3CDTF">2022-01-06T22:31:07Z</dcterms:created>
  <dcterms:modified xsi:type="dcterms:W3CDTF">2022-04-27T23:49:45Z</dcterms:modified>
</cp:coreProperties>
</file>