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2023-06-01 to 06-07</a:t>
            </a:r>
          </a:p>
          <a:p>
            <a:r>
              <a:rPr lang="en-US" dirty="0"/>
              <a:t>Chapter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953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23</cp:revision>
  <dcterms:created xsi:type="dcterms:W3CDTF">2022-01-06T22:31:07Z</dcterms:created>
  <dcterms:modified xsi:type="dcterms:W3CDTF">2023-05-31T01:52:02Z</dcterms:modified>
</cp:coreProperties>
</file>