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2023-01-12 to 01-18</a:t>
            </a:r>
          </a:p>
          <a:p>
            <a:r>
              <a:rPr lang="en-US" dirty="0"/>
              <a:t>Chapters 1 &amp;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Blackboard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2023SPR_CIS174_Syllabus: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or add me as collaborator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1019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Topics (Module 1)</vt:lpstr>
      <vt:lpstr>Blackboard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15</cp:revision>
  <dcterms:created xsi:type="dcterms:W3CDTF">2022-01-06T22:31:07Z</dcterms:created>
  <dcterms:modified xsi:type="dcterms:W3CDTF">2023-01-12T23:41:09Z</dcterms:modified>
</cp:coreProperties>
</file>