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11: 2022-11-03 to 11-09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12 Quiz (Topic 2)</a:t>
            </a:r>
          </a:p>
          <a:p>
            <a:r>
              <a:rPr lang="en-US" dirty="0"/>
              <a:t>Adding a database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54937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</a:t>
            </a:r>
          </a:p>
          <a:p>
            <a:r>
              <a:rPr lang="en-US" dirty="0"/>
              <a:t>Adding a Database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0917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11)</vt:lpstr>
      <vt:lpstr>Topics (Module 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50</cp:revision>
  <dcterms:created xsi:type="dcterms:W3CDTF">2022-01-06T22:31:07Z</dcterms:created>
  <dcterms:modified xsi:type="dcterms:W3CDTF">2022-08-17T02:08:26Z</dcterms:modified>
</cp:coreProperties>
</file>