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</a:t>
            </a:r>
            <a:r>
              <a:rPr lang="en-US" dirty="0"/>
              <a:t>8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: 2022-07-14 to 07-20</a:t>
            </a:r>
          </a:p>
          <a:p>
            <a:r>
              <a:rPr lang="en-US" dirty="0"/>
              <a:t>Modules 10 and 11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Chapters 11 and 12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12 Quiz (Topic 2)</a:t>
            </a:r>
          </a:p>
          <a:p>
            <a:r>
              <a:rPr lang="en-US" dirty="0"/>
              <a:t>Adding a database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549374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Databases</a:t>
            </a:r>
          </a:p>
          <a:p>
            <a:r>
              <a:rPr lang="en-US" dirty="0"/>
              <a:t>Adding a Database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09175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96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  <vt:lpstr>Assignments (Module 11)</vt:lpstr>
      <vt:lpstr>Topics (Module 11)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49</cp:revision>
  <dcterms:created xsi:type="dcterms:W3CDTF">2022-01-06T22:31:07Z</dcterms:created>
  <dcterms:modified xsi:type="dcterms:W3CDTF">2022-07-10T15:56:37Z</dcterms:modified>
</cp:coreProperties>
</file>