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72" r:id="rId7"/>
    <p:sldId id="267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2022-05-26 to 06-01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6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2022SUM_CIS174_Syllabus: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(or 2022)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986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Assignments (Module 1)</vt:lpstr>
      <vt:lpstr>Topics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11</cp:revision>
  <dcterms:created xsi:type="dcterms:W3CDTF">2022-01-06T22:31:07Z</dcterms:created>
  <dcterms:modified xsi:type="dcterms:W3CDTF">2022-05-23T16:35:26Z</dcterms:modified>
</cp:coreProperties>
</file>