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12: 2022-07-21 to 07-27</a:t>
            </a:r>
          </a:p>
          <a:p>
            <a:r>
              <a:rPr lang="en-US" dirty="0"/>
              <a:t>Modules 12, 13, and 14</a:t>
            </a:r>
          </a:p>
          <a:p>
            <a:r>
              <a:rPr lang="en-US" dirty="0"/>
              <a:t>Chapters 14, 15, and 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97440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9804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163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 (Module 12)</vt:lpstr>
      <vt:lpstr>Assignments (Module 13)</vt:lpstr>
      <vt:lpstr>Topics (Modules 13)</vt:lpstr>
      <vt:lpstr>Assignments (Module 14)</vt:lpstr>
      <vt:lpstr>Topics (Module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52</cp:revision>
  <dcterms:created xsi:type="dcterms:W3CDTF">2022-01-06T22:31:07Z</dcterms:created>
  <dcterms:modified xsi:type="dcterms:W3CDTF">2022-07-20T19:35:58Z</dcterms:modified>
</cp:coreProperties>
</file>