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15: 2022-12-08 to 12-14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(Final Project)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 (Due: 12-14-2022 11:59PM)</a:t>
            </a:r>
          </a:p>
          <a:p>
            <a:pPr lvl="1"/>
            <a:r>
              <a:rPr lang="en-US" dirty="0"/>
              <a:t>Project: 150 pts</a:t>
            </a:r>
          </a:p>
          <a:p>
            <a:pPr lvl="1"/>
            <a:r>
              <a:rPr lang="en-US" dirty="0"/>
              <a:t>Peer Review: 50 pts</a:t>
            </a:r>
          </a:p>
          <a:p>
            <a:pPr lvl="1"/>
            <a:r>
              <a:rPr lang="en-US" dirty="0"/>
              <a:t>Project Presentation (today): 50 pts</a:t>
            </a:r>
          </a:p>
          <a:p>
            <a:r>
              <a:rPr lang="en-US" dirty="0"/>
              <a:t>Final Project Peer Review</a:t>
            </a:r>
          </a:p>
          <a:p>
            <a:r>
              <a:rPr lang="en-US" dirty="0"/>
              <a:t>Final Survey (10pts extra credit)</a:t>
            </a:r>
          </a:p>
          <a:p>
            <a:r>
              <a:rPr lang="en-US" dirty="0"/>
              <a:t>ALL late homework needs to be in by 12-14</a:t>
            </a:r>
          </a:p>
          <a:p>
            <a:r>
              <a:rPr lang="en-US" dirty="0"/>
              <a:t>TURN OFF AZURE December 16th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</a:t>
            </a:r>
          </a:p>
          <a:p>
            <a:r>
              <a:rPr lang="en-US" dirty="0"/>
              <a:t>Module 16 Course Evaluation Survey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51F2-A67E-474B-B041-91248D6F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Presentation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285F-E3C8-4D29-8194-CA18009B7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1: Kai </a:t>
            </a:r>
            <a:r>
              <a:rPr lang="en-US" dirty="0" err="1"/>
              <a:t>Mwirotisi</a:t>
            </a:r>
            <a:r>
              <a:rPr lang="en-US" dirty="0"/>
              <a:t>-Shaw and Logan </a:t>
            </a:r>
            <a:r>
              <a:rPr lang="en-US" dirty="0" err="1"/>
              <a:t>Kennebeck</a:t>
            </a:r>
            <a:endParaRPr lang="en-US" dirty="0"/>
          </a:p>
          <a:p>
            <a:r>
              <a:rPr lang="en-US" dirty="0"/>
              <a:t>Group 2: Elizabeth Allan, Joseph Hackett, and Katie </a:t>
            </a:r>
            <a:r>
              <a:rPr lang="en-US" dirty="0" err="1"/>
              <a:t>Freerksen</a:t>
            </a:r>
            <a:endParaRPr lang="en-US" dirty="0"/>
          </a:p>
          <a:p>
            <a:r>
              <a:rPr lang="en-US" dirty="0"/>
              <a:t>Group 3: Taylor Wilkens, Morgan </a:t>
            </a:r>
            <a:r>
              <a:rPr lang="en-US" dirty="0" err="1"/>
              <a:t>Christnesen</a:t>
            </a:r>
            <a:r>
              <a:rPr lang="en-US" dirty="0"/>
              <a:t>, and Deon </a:t>
            </a:r>
            <a:r>
              <a:rPr lang="en-US" dirty="0" err="1"/>
              <a:t>Daigh</a:t>
            </a:r>
            <a:endParaRPr lang="en-US" dirty="0"/>
          </a:p>
          <a:p>
            <a:r>
              <a:rPr lang="en-US" dirty="0"/>
              <a:t>Group 4: Kevin Rooney, John Harris, and Justin </a:t>
            </a:r>
            <a:r>
              <a:rPr lang="en-US" dirty="0" err="1"/>
              <a:t>Graeve</a:t>
            </a:r>
            <a:endParaRPr lang="en-US" dirty="0"/>
          </a:p>
          <a:p>
            <a:r>
              <a:rPr lang="en-US" dirty="0"/>
              <a:t>Group 5: Jake </a:t>
            </a:r>
            <a:r>
              <a:rPr lang="en-US" dirty="0" err="1"/>
              <a:t>Leiendecker</a:t>
            </a:r>
            <a:r>
              <a:rPr lang="en-US" dirty="0"/>
              <a:t>, Quinn Murphy, and </a:t>
            </a:r>
            <a:r>
              <a:rPr lang="en-US" dirty="0" err="1"/>
              <a:t>Alexandar</a:t>
            </a:r>
            <a:r>
              <a:rPr lang="en-US" dirty="0"/>
              <a:t> Vang</a:t>
            </a:r>
          </a:p>
          <a:p>
            <a:r>
              <a:rPr lang="en-US" dirty="0"/>
              <a:t>Group 6: Alexis </a:t>
            </a:r>
            <a:r>
              <a:rPr lang="en-US" dirty="0" err="1"/>
              <a:t>Meis</a:t>
            </a:r>
            <a:r>
              <a:rPr lang="en-US" dirty="0"/>
              <a:t>, Killian </a:t>
            </a:r>
            <a:r>
              <a:rPr lang="en-US" dirty="0" err="1"/>
              <a:t>Whede</a:t>
            </a:r>
            <a:r>
              <a:rPr lang="en-US" dirty="0"/>
              <a:t>, and Alan </a:t>
            </a:r>
            <a:r>
              <a:rPr lang="en-US"/>
              <a:t>Synder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5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3495</TotalTime>
  <Words>146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CIS 174: Advanced C# Programming</vt:lpstr>
      <vt:lpstr>Assignments (Final Project)</vt:lpstr>
      <vt:lpstr>Topics</vt:lpstr>
      <vt:lpstr>Project Presentation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61</cp:revision>
  <dcterms:created xsi:type="dcterms:W3CDTF">2022-01-06T22:31:07Z</dcterms:created>
  <dcterms:modified xsi:type="dcterms:W3CDTF">2022-12-07T02:33:38Z</dcterms:modified>
</cp:coreProperties>
</file>