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14: 2022-12-01 to 12-07</a:t>
            </a:r>
          </a:p>
          <a:p>
            <a:r>
              <a:rPr lang="en-US" dirty="0"/>
              <a:t>Chapter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2022-08-17T02:10:55Z</dcterms:modified>
</cp:coreProperties>
</file>