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2022-12-08 to 12-14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12-14-2022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12-14</a:t>
            </a:r>
          </a:p>
          <a:p>
            <a:r>
              <a:rPr lang="en-US" dirty="0"/>
              <a:t>TURN OFF AZURE December 16th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???</a:t>
            </a:r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82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60</cp:revision>
  <dcterms:created xsi:type="dcterms:W3CDTF">2022-01-06T22:31:07Z</dcterms:created>
  <dcterms:modified xsi:type="dcterms:W3CDTF">2022-08-17T02:12:57Z</dcterms:modified>
</cp:coreProperties>
</file>