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303" r:id="rId6"/>
    <p:sldId id="305" r:id="rId7"/>
    <p:sldId id="306" r:id="rId8"/>
    <p:sldId id="304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bootstrap-for-beginners-navigation-bar-part-eleven2/" TargetMode="External"/><Relationship Id="rId2" Type="http://schemas.openxmlformats.org/officeDocument/2006/relationships/hyperlink" Target="https://dotnettutorials.net/lesson/navigation-menus-asp-net-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2AwSJNDr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controllers/routing?view=aspnetcore-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5: 2023-09-21 to 09-27</a:t>
            </a:r>
          </a:p>
          <a:p>
            <a:r>
              <a:rPr lang="en-US" dirty="0"/>
              <a:t>Chapter 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(Mod 5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Areas are used to organize related functionality</a:t>
            </a:r>
          </a:p>
          <a:p>
            <a:r>
              <a:rPr lang="en-US" dirty="0"/>
              <a:t>Create a folder “Areas” at the main level of the solution</a:t>
            </a:r>
          </a:p>
          <a:p>
            <a:r>
              <a:rPr lang="en-US" dirty="0"/>
              <a:t>Add [Area("Admin")] to the controller</a:t>
            </a:r>
          </a:p>
          <a:p>
            <a:r>
              <a:rPr lang="en-US" dirty="0"/>
              <a:t>Set the navigation in </a:t>
            </a:r>
            <a:r>
              <a:rPr lang="en-US" dirty="0" err="1"/>
              <a:t>StartUp.cs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MapAreaControllerRoute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C8DB5-9FEB-4C2A-990C-D3468E43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52" y="3900930"/>
            <a:ext cx="41719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B905B-A276-4827-8C2A-2FBFEA76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918" y="1319655"/>
            <a:ext cx="2495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Menu (Mod 5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DotNetTutorials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tooltip="Navigation menus in ASP.NET"/>
              </a:rPr>
              <a:t>Navigation Menus in ASP.NET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C-Sharp Corner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Bootstrap Navigation Menu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Advocate (Video)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How to add Navigation bar(Navbar) in ASP.NET Core MVC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site (Mod 5 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Hopefully, you have started your final project and you can add the following to it</a:t>
            </a:r>
          </a:p>
          <a:p>
            <a:pPr lvl="1"/>
            <a:r>
              <a:rPr lang="en-US" dirty="0"/>
              <a:t>If not, just pick an old assignment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1 default routing</a:t>
            </a:r>
          </a:p>
          <a:p>
            <a:pPr lvl="1"/>
            <a:r>
              <a:rPr lang="en-US" dirty="0"/>
              <a:t>1 custom routing</a:t>
            </a:r>
          </a:p>
          <a:p>
            <a:pPr lvl="1"/>
            <a:r>
              <a:rPr lang="en-US" dirty="0"/>
              <a:t>1 custom routing attribute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1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6 Quiz (Topic 3)</a:t>
            </a:r>
          </a:p>
          <a:p>
            <a:r>
              <a:rPr lang="en-US" dirty="0"/>
              <a:t>Website Add Site Menu, Admin, and Routing (Topic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  <a:p>
            <a:r>
              <a:rPr lang="en-US" dirty="0"/>
              <a:t>Creating URLs</a:t>
            </a:r>
          </a:p>
          <a:p>
            <a:r>
              <a:rPr lang="en-US" dirty="0"/>
              <a:t>Areas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Adding to your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Murach Chapter 6</a:t>
            </a:r>
          </a:p>
          <a:p>
            <a:pPr lvl="1"/>
            <a:r>
              <a:rPr lang="en-US" dirty="0"/>
              <a:t>Microsoft Docs: </a:t>
            </a:r>
            <a:r>
              <a:rPr lang="en-US" dirty="0">
                <a:hlinkClick r:id="rId2"/>
              </a:rPr>
              <a:t>https://docs.microsoft.com/en-us/aspnet/core/mvc/controllers/routing?view=aspnetcore-5.0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Default Route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AddControllerWithViews</a:t>
            </a:r>
            <a:r>
              <a:rPr lang="en-US" dirty="0"/>
              <a:t>() in </a:t>
            </a:r>
            <a:r>
              <a:rPr lang="en-US" dirty="0" err="1"/>
              <a:t>ConfigureServices</a:t>
            </a:r>
            <a:endParaRPr lang="en-US" dirty="0"/>
          </a:p>
          <a:p>
            <a:r>
              <a:rPr lang="en-US" strike="sngStrike" dirty="0" err="1"/>
              <a:t>AddMVC</a:t>
            </a:r>
            <a:r>
              <a:rPr lang="en-US" strike="sngStrike" dirty="0"/>
              <a:t>()</a:t>
            </a:r>
          </a:p>
          <a:p>
            <a:pPr lvl="1"/>
            <a:r>
              <a:rPr lang="en-US" dirty="0"/>
              <a:t>Don’t use this after 3.0</a:t>
            </a:r>
          </a:p>
          <a:p>
            <a:r>
              <a:rPr lang="en-US" dirty="0" err="1"/>
              <a:t>UseRouting</a:t>
            </a:r>
            <a:r>
              <a:rPr lang="en-US" dirty="0"/>
              <a:t>() in Configure</a:t>
            </a:r>
          </a:p>
          <a:p>
            <a:r>
              <a:rPr lang="en-US" dirty="0" err="1"/>
              <a:t>UseEndPoints</a:t>
            </a:r>
            <a:r>
              <a:rPr lang="en-US" dirty="0"/>
              <a:t>( … ) in Configure</a:t>
            </a:r>
          </a:p>
          <a:p>
            <a:pPr lvl="1"/>
            <a:r>
              <a:rPr lang="en-US" dirty="0"/>
              <a:t>This configures the endpoints/patterns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Multiple Routes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Startup add new routing map =</a:t>
            </a:r>
            <a:r>
              <a:rPr lang="en-US" sz="3200" dirty="0"/>
              <a:t>&gt;</a:t>
            </a:r>
            <a:endParaRPr lang="en-US" dirty="0"/>
          </a:p>
          <a:p>
            <a:r>
              <a:rPr lang="en-US" dirty="0"/>
              <a:t>Create the most specific route first and the most general route last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A08D2-54F9-480F-91E6-F1361733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48" y="1690688"/>
            <a:ext cx="4961373" cy="7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Attributes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Attributes: Can override the routing setup in </a:t>
            </a:r>
            <a:r>
              <a:rPr lang="en-US"/>
              <a:t>Program.</a:t>
            </a:r>
            <a:r>
              <a:rPr lang="en-US" dirty="0" err="1"/>
              <a:t>cs</a:t>
            </a:r>
            <a:endParaRPr lang="en-US" dirty="0"/>
          </a:p>
          <a:p>
            <a:r>
              <a:rPr lang="en-US" dirty="0"/>
              <a:t>Can be used on both Controllers and Actions</a:t>
            </a:r>
          </a:p>
          <a:p>
            <a:r>
              <a:rPr lang="en-US" dirty="0"/>
              <a:t>The URL will depend on the attribute and NOT the action/method name</a:t>
            </a:r>
          </a:p>
          <a:p>
            <a:pPr lvl="1"/>
            <a:r>
              <a:rPr lang="en-US" dirty="0"/>
              <a:t>Don’t change the method name! 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[Route(“</a:t>
            </a:r>
            <a:r>
              <a:rPr lang="en-US" dirty="0" err="1"/>
              <a:t>NewUrl</a:t>
            </a:r>
            <a:r>
              <a:rPr lang="en-US" dirty="0"/>
              <a:t>”)] will funnel all /</a:t>
            </a:r>
            <a:r>
              <a:rPr lang="en-US" dirty="0" err="1"/>
              <a:t>NewUrl</a:t>
            </a:r>
            <a:r>
              <a:rPr lang="en-US" dirty="0"/>
              <a:t> traffic to this method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NonAction</a:t>
            </a:r>
            <a:r>
              <a:rPr lang="en-US" dirty="0"/>
              <a:t>] will keep this method from getting called from the web site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URLs</a:t>
            </a:r>
          </a:p>
          <a:p>
            <a:pPr lvl="1"/>
            <a:r>
              <a:rPr lang="en-US" dirty="0"/>
              <a:t>Keywords that describe the content</a:t>
            </a:r>
          </a:p>
          <a:p>
            <a:pPr lvl="1"/>
            <a:r>
              <a:rPr lang="en-US" dirty="0"/>
              <a:t>Human-readable</a:t>
            </a:r>
          </a:p>
          <a:p>
            <a:pPr lvl="1"/>
            <a:r>
              <a:rPr lang="en-US" dirty="0"/>
              <a:t>Hyphen-separated phrases, not spaces or other symbols</a:t>
            </a:r>
          </a:p>
          <a:p>
            <a:pPr lvl="1"/>
            <a:r>
              <a:rPr lang="en-US" dirty="0"/>
              <a:t>Words instead of numbers</a:t>
            </a:r>
          </a:p>
          <a:p>
            <a:pPr lvl="1"/>
            <a:r>
              <a:rPr lang="en-US" dirty="0"/>
              <a:t>/folder/subfolder hierarchies that make sense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URLs: Examples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</a:t>
            </a:r>
          </a:p>
          <a:p>
            <a:pPr lvl="2"/>
            <a:r>
              <a:rPr lang="en-US" dirty="0"/>
              <a:t>https://docs</a:t>
            </a:r>
            <a:r>
              <a:rPr lang="en-US"/>
              <a:t>.microsoft</a:t>
            </a:r>
            <a:r>
              <a:rPr lang="en-US" dirty="0"/>
              <a:t>.com</a:t>
            </a:r>
          </a:p>
          <a:p>
            <a:pPr lvl="1"/>
            <a:r>
              <a:rPr lang="en-US" dirty="0"/>
              <a:t>Keywords that describe the content, not specific content on specific jobs</a:t>
            </a:r>
          </a:p>
          <a:p>
            <a:pPr lvl="2"/>
            <a:r>
              <a:rPr lang="en-US" dirty="0"/>
              <a:t>https://jobs.dmacc.edu/</a:t>
            </a:r>
          </a:p>
          <a:p>
            <a:pPr lvl="1"/>
            <a:r>
              <a:rPr lang="en-US" dirty="0"/>
              <a:t>Human-readable URLs </a:t>
            </a:r>
          </a:p>
          <a:p>
            <a:pPr lvl="2"/>
            <a:r>
              <a:rPr lang="en-US" dirty="0"/>
              <a:t>http://www.csharpcourse.com/</a:t>
            </a:r>
          </a:p>
          <a:p>
            <a:pPr lvl="1"/>
            <a:r>
              <a:rPr lang="en-US" dirty="0"/>
              <a:t>Hyphen-separated phrases, not spaces or other symbols.</a:t>
            </a:r>
          </a:p>
          <a:p>
            <a:pPr lvl="2"/>
            <a:r>
              <a:rPr lang="en-US" dirty="0"/>
              <a:t>https://www.quora.com/What-are-the-best-C-books-for-beginners</a:t>
            </a:r>
          </a:p>
          <a:p>
            <a:pPr lvl="1"/>
            <a:r>
              <a:rPr lang="en-US" dirty="0"/>
              <a:t>/folder/sub-folder hierarchies that make sense</a:t>
            </a:r>
          </a:p>
          <a:p>
            <a:pPr lvl="2"/>
            <a:r>
              <a:rPr lang="en-US" dirty="0"/>
              <a:t>https://www.udemy.com/courses/development/programming-languages/</a:t>
            </a:r>
          </a:p>
          <a:p>
            <a:pPr lvl="2"/>
            <a:r>
              <a:rPr lang="en-US" dirty="0"/>
              <a:t>https://www.udemy.com/course/csharp-in-3-hours-csharp-programming-tutorial-for-beginners/</a:t>
            </a:r>
          </a:p>
          <a:p>
            <a:pPr lvl="1"/>
            <a:r>
              <a:rPr lang="en-US" dirty="0"/>
              <a:t>Consistency (follows above hierarchy for consistency)</a:t>
            </a:r>
          </a:p>
          <a:p>
            <a:pPr lvl="2"/>
            <a:r>
              <a:rPr lang="en-US" dirty="0"/>
              <a:t>https://www.udemy.com/course/aspnet-core-aspnet-5mvc-6cweb-api-ef-crash-course/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2"/>
            <a:r>
              <a:rPr lang="en-US" dirty="0"/>
              <a:t>https://www.dmacc.edu/schedule/Pages/result.aspx?Term=202101&amp;Subject=CIS&amp;CourseNumber=174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1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573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CIS 174: Advanced C# Programming</vt:lpstr>
      <vt:lpstr>Assignments (Module 5)</vt:lpstr>
      <vt:lpstr>Topics (Module 5)</vt:lpstr>
      <vt:lpstr>Routing (Mod 5 Topic 1)</vt:lpstr>
      <vt:lpstr>Routing: Default Route (Mod 5 Topic 1)</vt:lpstr>
      <vt:lpstr>Routing: Multiple Routes (Mod 5 Topic 1)</vt:lpstr>
      <vt:lpstr>Routing: Attributes (Mod 5 Topic 1)</vt:lpstr>
      <vt:lpstr>Creating URLs (Mod 5 Topic 2)</vt:lpstr>
      <vt:lpstr>Creating URLs: Examples (Mod 5 Topic 2)</vt:lpstr>
      <vt:lpstr>Areas (Mod 5 Topic 3)</vt:lpstr>
      <vt:lpstr>Navigation Menu (Mod 5 Topic 4)</vt:lpstr>
      <vt:lpstr>Adding to your site (Mod 5 Topic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43</cp:revision>
  <dcterms:created xsi:type="dcterms:W3CDTF">2022-01-06T22:31:07Z</dcterms:created>
  <dcterms:modified xsi:type="dcterms:W3CDTF">2023-09-21T01:13:16Z</dcterms:modified>
</cp:coreProperties>
</file>