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57" r:id="rId6"/>
    <p:sldId id="272" r:id="rId7"/>
    <p:sldId id="267" r:id="rId8"/>
    <p:sldId id="262" r:id="rId9"/>
    <p:sldId id="263" r:id="rId10"/>
    <p:sldId id="264" r:id="rId11"/>
    <p:sldId id="265" r:id="rId12"/>
    <p:sldId id="270" r:id="rId13"/>
    <p:sldId id="271" r:id="rId14"/>
    <p:sldId id="266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journermarablegrimmett.blogspot.com/2011/08/georgia-tech-town-kickoff-tech-partners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Iowa_State_Cyclones_footbal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2022-01-12 to 01-18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6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13349" y="3552006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38200" y="4014937"/>
            <a:ext cx="3330944" cy="229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277784"/>
            <a:ext cx="2701532" cy="32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2022SPR_CIS174_Syllabus: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2019 (or 2022)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986</Words>
  <Application>Microsoft Office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Assignments (Module 1)</vt:lpstr>
      <vt:lpstr>Topics</vt:lpstr>
      <vt:lpstr>Blackboard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10</cp:revision>
  <dcterms:created xsi:type="dcterms:W3CDTF">2022-01-06T22:31:07Z</dcterms:created>
  <dcterms:modified xsi:type="dcterms:W3CDTF">2022-01-12T09:50:01Z</dcterms:modified>
</cp:coreProperties>
</file>