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2023-03-02 to 03-08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any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(Module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 (Module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2023-03-02T02:51:55Z</dcterms:modified>
</cp:coreProperties>
</file>