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2023-08-24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08-30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2023SPR_CIS174_Syllabus: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1035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18</cp:revision>
  <dcterms:created xsi:type="dcterms:W3CDTF">2022-01-06T22:31:07Z</dcterms:created>
  <dcterms:modified xsi:type="dcterms:W3CDTF">2023-08-24T01:43:42Z</dcterms:modified>
</cp:coreProperties>
</file>