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2023-08-31 to 09-06</a:t>
            </a:r>
          </a:p>
          <a:p>
            <a:r>
              <a:rPr lang="en-US" dirty="0"/>
              <a:t>Chapters 3 &amp; 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5 (or 6)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959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 (Module 2)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25</cp:revision>
  <dcterms:created xsi:type="dcterms:W3CDTF">2022-01-06T22:31:07Z</dcterms:created>
  <dcterms:modified xsi:type="dcterms:W3CDTF">2023-08-31T01:45:05Z</dcterms:modified>
</cp:coreProperties>
</file>