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73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ronis.com/en-us/articles/what-is-microsoft-azure/" TargetMode="External"/><Relationship Id="rId2" Type="http://schemas.openxmlformats.org/officeDocument/2006/relationships/hyperlink" Target="https://azure.microsoft.com/en-u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rtal.azure.com/" TargetMode="External"/><Relationship Id="rId4" Type="http://schemas.openxmlformats.org/officeDocument/2006/relationships/hyperlink" Target="https://www.howtogeek.com/337961/what-is-microsoft-azur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zure.microsoft.com/en-us/free/studen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2: 2022-01-19 to 01-25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Verify Azure Setup (Topic 1)</a:t>
            </a:r>
          </a:p>
          <a:p>
            <a:r>
              <a:rPr lang="en-US" dirty="0"/>
              <a:t>EF Core Web App Lab (Topic 2)</a:t>
            </a:r>
          </a:p>
          <a:p>
            <a:r>
              <a:rPr lang="en-US" dirty="0"/>
              <a:t>Murach Chapter 4 Quiz (Topic 3)</a:t>
            </a:r>
          </a:p>
          <a:p>
            <a:r>
              <a:rPr lang="en-US" dirty="0"/>
              <a:t>Multipage WebApp w/ DB (Topic 3)</a:t>
            </a:r>
          </a:p>
          <a:p>
            <a:r>
              <a:rPr lang="en-US" dirty="0"/>
              <a:t>Final Project Brainstorming (Topic 4)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</a:t>
            </a:r>
          </a:p>
          <a:p>
            <a:r>
              <a:rPr lang="en-US" dirty="0"/>
              <a:t>Learn Entity Framework (EF) Core</a:t>
            </a:r>
          </a:p>
          <a:p>
            <a:r>
              <a:rPr lang="en-US" dirty="0"/>
              <a:t>Data-driven Multi-page Web App</a:t>
            </a:r>
          </a:p>
          <a:p>
            <a:r>
              <a:rPr lang="en-US" dirty="0"/>
              <a:t>Map out final project idea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(Mod 2 Topic 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  <a:p>
            <a:pPr lvl="1"/>
            <a:r>
              <a:rPr lang="en-US" dirty="0"/>
              <a:t>Microsoft: </a:t>
            </a:r>
            <a:r>
              <a:rPr lang="en-US" dirty="0">
                <a:hlinkClick r:id="rId2"/>
              </a:rPr>
              <a:t>https://azure.microsoft.com/en-us/</a:t>
            </a:r>
            <a:endParaRPr lang="en-US" dirty="0"/>
          </a:p>
          <a:p>
            <a:pPr lvl="1"/>
            <a:r>
              <a:rPr lang="en-US" dirty="0"/>
              <a:t>Acronis: </a:t>
            </a:r>
            <a:r>
              <a:rPr lang="en-US" dirty="0">
                <a:hlinkClick r:id="rId3"/>
              </a:rPr>
              <a:t>https://www.acronis.com/en-us/articles/what-is-microsoft-azure/</a:t>
            </a:r>
            <a:endParaRPr lang="en-US" dirty="0"/>
          </a:p>
          <a:p>
            <a:pPr lvl="1"/>
            <a:r>
              <a:rPr lang="en-US" dirty="0"/>
              <a:t>How-To Geek: </a:t>
            </a:r>
            <a:r>
              <a:rPr lang="en-US" dirty="0">
                <a:hlinkClick r:id="rId4"/>
              </a:rPr>
              <a:t>https://www.howtogeek.com/337961/what-is-microsoft-azure/</a:t>
            </a:r>
            <a:endParaRPr lang="en-US" dirty="0"/>
          </a:p>
          <a:p>
            <a:r>
              <a:rPr lang="en-US" dirty="0"/>
              <a:t>Sign up using your DMACC email address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Will get $100 credit</a:t>
            </a:r>
          </a:p>
          <a:p>
            <a:r>
              <a:rPr lang="en-US" dirty="0"/>
              <a:t>Portal: </a:t>
            </a:r>
            <a:r>
              <a:rPr lang="en-US" dirty="0">
                <a:hlinkClick r:id="rId5"/>
              </a:rPr>
              <a:t>https://portal.azure.com/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1F0B-6932-48FD-B35A-4CC19B53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Account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22C8-3193-46B6-AD8A-6FF9FB76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Student Account: </a:t>
            </a:r>
            <a:r>
              <a:rPr lang="en-US" dirty="0">
                <a:hlinkClick r:id="rId2"/>
              </a:rPr>
              <a:t>https://azure.microsoft.com/en-us/free/students/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9DD90-3438-432A-B01B-4B1606ED4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738438"/>
            <a:ext cx="65341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3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55A6-999D-4404-B8FF-C9994AE6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Azure: Creating a new App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5A5B-CFA7-4DD5-8EBD-564E495BF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resource</a:t>
            </a:r>
          </a:p>
          <a:p>
            <a:r>
              <a:rPr lang="en-US" dirty="0"/>
              <a:t>Web App -&gt; Create</a:t>
            </a:r>
          </a:p>
          <a:p>
            <a:r>
              <a:rPr lang="en-US" dirty="0"/>
              <a:t>Create new Resource Group named ‘cis174dmacc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00E44-681A-492A-B165-C119B8826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034" y="1403621"/>
            <a:ext cx="1885950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FCCBA-AE13-46D3-9FFA-F7BCB91CB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63" y="3181722"/>
            <a:ext cx="2447925" cy="1057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934276-BFD4-47D5-B09D-FC9CF816E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661" y="4373934"/>
            <a:ext cx="47529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F8D6-4223-4D30-8D7C-81083CB5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Azure: Create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600B-C991-4569-A59B-58BBC921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Something unique (</a:t>
            </a:r>
            <a:r>
              <a:rPr lang="en-US" dirty="0" err="1"/>
              <a:t>emhennis</a:t>
            </a:r>
            <a:r>
              <a:rPr lang="en-US" dirty="0"/>
              <a:t>)</a:t>
            </a:r>
          </a:p>
          <a:p>
            <a:r>
              <a:rPr lang="en-US" dirty="0"/>
              <a:t>Runtime Stack: .NET 5 (or 6)</a:t>
            </a:r>
          </a:p>
          <a:p>
            <a:r>
              <a:rPr lang="en-US" dirty="0"/>
              <a:t>Operating System: Windows</a:t>
            </a:r>
          </a:p>
          <a:p>
            <a:r>
              <a:rPr lang="en-US" dirty="0"/>
              <a:t>Region: Central US</a:t>
            </a:r>
          </a:p>
          <a:p>
            <a:r>
              <a:rPr lang="en-US" dirty="0"/>
              <a:t>Windows Plan: [Default]</a:t>
            </a:r>
          </a:p>
          <a:p>
            <a:r>
              <a:rPr lang="en-US" dirty="0" err="1"/>
              <a:t>Sku</a:t>
            </a:r>
            <a:r>
              <a:rPr lang="en-US" dirty="0"/>
              <a:t> and size: Free F1 (Can do bigger but $$)</a:t>
            </a:r>
          </a:p>
          <a:p>
            <a:r>
              <a:rPr lang="en-US" dirty="0"/>
              <a:t>Review + create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90D33-6A4E-4922-9DDF-58BFDE43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72" y="502596"/>
            <a:ext cx="5294155" cy="36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7A12-46CA-4B9D-8970-AB1F293C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from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3831-88DF-4925-B1E4-D5FF3915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 (or use an existing one)</a:t>
            </a:r>
          </a:p>
          <a:p>
            <a:r>
              <a:rPr lang="en-US" dirty="0"/>
              <a:t>Right click on the project and select publish</a:t>
            </a:r>
          </a:p>
          <a:p>
            <a:r>
              <a:rPr lang="en-US" dirty="0"/>
              <a:t>Target: Azure</a:t>
            </a:r>
          </a:p>
          <a:p>
            <a:r>
              <a:rPr lang="en-US" dirty="0"/>
              <a:t>Specific Target: Azure App Service (Windows)</a:t>
            </a:r>
          </a:p>
          <a:p>
            <a:r>
              <a:rPr lang="en-US" dirty="0"/>
              <a:t>Select your created Azure Web App</a:t>
            </a:r>
          </a:p>
          <a:p>
            <a:r>
              <a:rPr lang="en-US" dirty="0"/>
              <a:t>Deployment Type: Publish (generates </a:t>
            </a:r>
            <a:r>
              <a:rPr lang="en-US" dirty="0" err="1"/>
              <a:t>pubxml</a:t>
            </a:r>
            <a:r>
              <a:rPr lang="en-US" dirty="0"/>
              <a:t> file)</a:t>
            </a:r>
          </a:p>
          <a:p>
            <a:r>
              <a:rPr lang="en-US" dirty="0"/>
              <a:t>Hit ‘Publish’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1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3C2B-9C4A-43FE-A20E-C23770C7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Publish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EB1EB-4848-4BA6-8F7C-B74EF27AF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10" y="1271571"/>
            <a:ext cx="76771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4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300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CIS 174: Advanced C# Programming</vt:lpstr>
      <vt:lpstr>Assignments (Module 2)</vt:lpstr>
      <vt:lpstr>Topics</vt:lpstr>
      <vt:lpstr>Azure (Mod 2 Topic 1)</vt:lpstr>
      <vt:lpstr>Azure Account Creation</vt:lpstr>
      <vt:lpstr>Azure: Creating a new App Service</vt:lpstr>
      <vt:lpstr>Azure: Create Web App</vt:lpstr>
      <vt:lpstr>Deploy from Visual Studio</vt:lpstr>
      <vt:lpstr>Visual Studio Publish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16</cp:revision>
  <dcterms:created xsi:type="dcterms:W3CDTF">2022-01-06T22:31:07Z</dcterms:created>
  <dcterms:modified xsi:type="dcterms:W3CDTF">2022-01-14T03:15:44Z</dcterms:modified>
</cp:coreProperties>
</file>