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11: 2022-03-30 to 04-05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47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11)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49</cp:revision>
  <dcterms:created xsi:type="dcterms:W3CDTF">2022-01-06T22:31:07Z</dcterms:created>
  <dcterms:modified xsi:type="dcterms:W3CDTF">2022-03-29T01:52:28Z</dcterms:modified>
</cp:coreProperties>
</file>