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2022-07-06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07-12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8 and 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9 and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</vt:lpstr>
      <vt:lpstr>Assignments (Module 9)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46</cp:revision>
  <dcterms:created xsi:type="dcterms:W3CDTF">2022-01-06T22:31:07Z</dcterms:created>
  <dcterms:modified xsi:type="dcterms:W3CDTF">2023-07-06T01:58:53Z</dcterms:modified>
</cp:coreProperties>
</file>