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2023-08-31 to 09-06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947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28</cp:revision>
  <dcterms:created xsi:type="dcterms:W3CDTF">2022-01-06T22:31:07Z</dcterms:created>
  <dcterms:modified xsi:type="dcterms:W3CDTF">2023-08-31T23:42:15Z</dcterms:modified>
</cp:coreProperties>
</file>