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2022-10-13 to 10-19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</a:t>
            </a:r>
            <a:r>
              <a:rPr lang="en-US" dirty="0">
                <a:solidFill>
                  <a:srgbClr val="FF0000"/>
                </a:solidFill>
              </a:rPr>
              <a:t>last weeks</a:t>
            </a:r>
            <a:r>
              <a:rPr lang="en-US" dirty="0"/>
              <a:t>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(Module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3415</TotalTime>
  <Words>55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 (Module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46</cp:revision>
  <dcterms:created xsi:type="dcterms:W3CDTF">2022-01-06T22:31:07Z</dcterms:created>
  <dcterms:modified xsi:type="dcterms:W3CDTF">2022-08-17T02:05:35Z</dcterms:modified>
</cp:coreProperties>
</file>