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3" r:id="rId5"/>
    <p:sldId id="259" r:id="rId6"/>
    <p:sldId id="257" r:id="rId7"/>
    <p:sldId id="272" r:id="rId8"/>
    <p:sldId id="267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2023-08-24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08-30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Chapters 1 &amp;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Blackboard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2023SPR_CIS174_Syllabus: Assignments at the bottom</a:t>
            </a:r>
          </a:p>
          <a:p>
            <a:pPr lvl="1"/>
            <a:r>
              <a:rPr lang="en-US" dirty="0"/>
              <a:t>Course Schedule lists all of the topics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 or add me as collaborator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1019</Words>
  <Application>Microsoft Office PowerPoint</Application>
  <PresentationFormat>Widescreen</PresentationFormat>
  <Paragraphs>137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Topics (Module 0)</vt:lpstr>
      <vt:lpstr>Assignments (Module 1)</vt:lpstr>
      <vt:lpstr>Topics (Module 1)</vt:lpstr>
      <vt:lpstr>Blackboard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16</cp:revision>
  <dcterms:created xsi:type="dcterms:W3CDTF">2022-01-06T22:31:07Z</dcterms:created>
  <dcterms:modified xsi:type="dcterms:W3CDTF">2023-08-21T02:52:37Z</dcterms:modified>
</cp:coreProperties>
</file>