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7/17/2023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12: 2023-07-20 to 07-26</a:t>
            </a:r>
          </a:p>
          <a:p>
            <a:r>
              <a:rPr lang="en-US" dirty="0"/>
              <a:t>Modules 12, 13, and 14</a:t>
            </a:r>
          </a:p>
          <a:p>
            <a:r>
              <a:rPr lang="en-US" dirty="0"/>
              <a:t>Chapters 14, 15, and 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14 Quiz (Topic 3)</a:t>
            </a:r>
          </a:p>
          <a:p>
            <a:r>
              <a:rPr lang="en-US" dirty="0"/>
              <a:t>Adding a dependency injection and unit testing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Dependency Injection</a:t>
            </a:r>
          </a:p>
          <a:p>
            <a:r>
              <a:rPr lang="en-US" dirty="0"/>
              <a:t>Unit Testing</a:t>
            </a:r>
          </a:p>
          <a:p>
            <a:r>
              <a:rPr lang="en-US" dirty="0"/>
              <a:t>Adding a DI and Unit Tests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15 Quiz (Topic 2)</a:t>
            </a:r>
          </a:p>
          <a:p>
            <a:r>
              <a:rPr lang="en-US" dirty="0"/>
              <a:t>Adding tag helpers and view components to any web site (Topic 3)</a:t>
            </a:r>
          </a:p>
        </p:txBody>
      </p:sp>
    </p:spTree>
    <p:extLst>
      <p:ext uri="{BB962C8B-B14F-4D97-AF65-F5344CB8AC3E}">
        <p14:creationId xmlns:p14="http://schemas.microsoft.com/office/powerpoint/2010/main" val="283912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(Modules 13)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Reducing Code Redundancies</a:t>
            </a:r>
          </a:p>
          <a:p>
            <a:r>
              <a:rPr lang="en-US" dirty="0"/>
              <a:t>Adding a tag helpers and view components to a Web Site</a:t>
            </a:r>
          </a:p>
        </p:txBody>
      </p:sp>
    </p:spTree>
    <p:extLst>
      <p:ext uri="{BB962C8B-B14F-4D97-AF65-F5344CB8AC3E}">
        <p14:creationId xmlns:p14="http://schemas.microsoft.com/office/powerpoint/2010/main" val="217499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16 Quiz (Topic 2)</a:t>
            </a:r>
          </a:p>
          <a:p>
            <a:r>
              <a:rPr lang="en-US" dirty="0"/>
              <a:t>Adding Authentication and Authorization to any web site (Topic 2)</a:t>
            </a:r>
          </a:p>
          <a:p>
            <a:pPr lvl="1"/>
            <a:r>
              <a:rPr lang="en-US" dirty="0"/>
              <a:t>Extra credit</a:t>
            </a:r>
          </a:p>
        </p:txBody>
      </p:sp>
    </p:spTree>
    <p:extLst>
      <p:ext uri="{BB962C8B-B14F-4D97-AF65-F5344CB8AC3E}">
        <p14:creationId xmlns:p14="http://schemas.microsoft.com/office/powerpoint/2010/main" val="974405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14)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Authentication and Authorization</a:t>
            </a:r>
          </a:p>
          <a:p>
            <a:r>
              <a:rPr lang="en-US" dirty="0"/>
              <a:t>Adding authentication and authorization to a Web Site</a:t>
            </a:r>
          </a:p>
        </p:txBody>
      </p:sp>
    </p:spTree>
    <p:extLst>
      <p:ext uri="{BB962C8B-B14F-4D97-AF65-F5344CB8AC3E}">
        <p14:creationId xmlns:p14="http://schemas.microsoft.com/office/powerpoint/2010/main" val="980406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3438</TotalTime>
  <Words>163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CIS 174: Advanced C# Programming</vt:lpstr>
      <vt:lpstr>Assignments (Module 12)</vt:lpstr>
      <vt:lpstr>Topics (Module 12)</vt:lpstr>
      <vt:lpstr>Assignments (Module 13)</vt:lpstr>
      <vt:lpstr>Topics (Modules 13)</vt:lpstr>
      <vt:lpstr>Assignments (Module 14)</vt:lpstr>
      <vt:lpstr>Topics (Module 14)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53</cp:revision>
  <dcterms:created xsi:type="dcterms:W3CDTF">2022-01-06T22:31:07Z</dcterms:created>
  <dcterms:modified xsi:type="dcterms:W3CDTF">2023-07-17T14:17:12Z</dcterms:modified>
</cp:coreProperties>
</file>