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2022-01-12 to 01-18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Classes that handle the data</a:t>
            </a:r>
          </a:p>
          <a:p>
            <a:pPr lvl="1"/>
            <a:r>
              <a:rPr lang="en-US" dirty="0"/>
              <a:t>View: Classes that display the data</a:t>
            </a:r>
          </a:p>
          <a:p>
            <a:pPr lvl="1"/>
            <a:r>
              <a:rPr lang="en-US" dirty="0"/>
              <a:t>Controller: Class that handles the data from the model to the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 err="1"/>
              <a:t>Murach</a:t>
            </a:r>
            <a:r>
              <a:rPr lang="en-US" dirty="0"/>
              <a:t>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Murach</a:t>
            </a:r>
            <a:r>
              <a:rPr lang="en-US" dirty="0"/>
              <a:t>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 err="1"/>
              <a:t>Murach</a:t>
            </a:r>
            <a:r>
              <a:rPr lang="en-US" dirty="0"/>
              <a:t>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(or 2022)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Addition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Classes that handle the data</a:t>
            </a:r>
          </a:p>
          <a:p>
            <a:pPr lvl="1"/>
            <a:r>
              <a:rPr lang="en-US" dirty="0"/>
              <a:t>View: Classes that display the data</a:t>
            </a:r>
          </a:p>
          <a:p>
            <a:pPr lvl="1"/>
            <a:r>
              <a:rPr lang="en-US" dirty="0"/>
              <a:t>Controller: Class that handles the data from the model to the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Read Chapter 1 in </a:t>
            </a:r>
            <a:r>
              <a:rPr lang="en-US" dirty="0" err="1"/>
              <a:t>Murach’s</a:t>
            </a:r>
            <a:r>
              <a:rPr lang="en-US" dirty="0"/>
              <a:t> 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Assignments (Module 1)</vt:lpstr>
      <vt:lpstr>Topics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</cp:revision>
  <dcterms:created xsi:type="dcterms:W3CDTF">2022-01-06T22:31:07Z</dcterms:created>
  <dcterms:modified xsi:type="dcterms:W3CDTF">2022-01-10T03:23:17Z</dcterms:modified>
</cp:coreProperties>
</file>