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2022-08-25 to 08-31</a:t>
            </a: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2022SUM_CIS174_Syllabus: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1014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14</cp:revision>
  <dcterms:created xsi:type="dcterms:W3CDTF">2022-01-06T22:31:07Z</dcterms:created>
  <dcterms:modified xsi:type="dcterms:W3CDTF">2022-08-17T01:49:11Z</dcterms:modified>
</cp:coreProperties>
</file>