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</a:t>
            </a:r>
            <a:r>
              <a:rPr lang="en-US" dirty="0"/>
              <a:t>8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2023-07-13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07-19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Modules 10 and 11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Chapters 11 and 12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11 Quiz (Topic 2)</a:t>
            </a:r>
          </a:p>
          <a:p>
            <a:r>
              <a:rPr lang="en-US" dirty="0"/>
              <a:t>Adding Validation to </a:t>
            </a:r>
            <a:r>
              <a:rPr lang="en-US" dirty="0">
                <a:solidFill>
                  <a:srgbClr val="FF0000"/>
                </a:solidFill>
              </a:rPr>
              <a:t>last weeks</a:t>
            </a:r>
            <a:r>
              <a:rPr lang="en-US" dirty="0"/>
              <a:t> web site (Topic 2)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Validation</a:t>
            </a:r>
          </a:p>
          <a:p>
            <a:r>
              <a:rPr lang="en-US" dirty="0"/>
              <a:t>Adding Validation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12 Quiz (Topic 2)</a:t>
            </a:r>
          </a:p>
          <a:p>
            <a:r>
              <a:rPr lang="en-US" dirty="0"/>
              <a:t>Adding a database to </a:t>
            </a:r>
            <a:r>
              <a:rPr lang="en-US" dirty="0">
                <a:solidFill>
                  <a:srgbClr val="FF0000"/>
                </a:solidFill>
              </a:rPr>
              <a:t>last weeks</a:t>
            </a:r>
            <a:r>
              <a:rPr lang="en-US" dirty="0"/>
              <a:t> web site (Topic 2)</a:t>
            </a:r>
          </a:p>
        </p:txBody>
      </p:sp>
    </p:spTree>
    <p:extLst>
      <p:ext uri="{BB962C8B-B14F-4D97-AF65-F5344CB8AC3E}">
        <p14:creationId xmlns:p14="http://schemas.microsoft.com/office/powerpoint/2010/main" val="54937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Databases</a:t>
            </a:r>
          </a:p>
          <a:p>
            <a:r>
              <a:rPr lang="en-US" dirty="0"/>
              <a:t>Adding a Database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09175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</TotalTime>
  <Words>96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CIS 174: Advanced C# Programming</vt:lpstr>
      <vt:lpstr>Assignments (Module 10)</vt:lpstr>
      <vt:lpstr>Topics (Module 10)</vt:lpstr>
      <vt:lpstr>Assignments (Module 11)</vt:lpstr>
      <vt:lpstr>Topics (Module 11)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50</cp:revision>
  <dcterms:created xsi:type="dcterms:W3CDTF">2022-01-06T22:31:07Z</dcterms:created>
  <dcterms:modified xsi:type="dcterms:W3CDTF">2023-07-11T12:23:22Z</dcterms:modified>
</cp:coreProperties>
</file>