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14: 2022-04-20 to 04-26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14)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2022-04-19T01:39:31Z</dcterms:modified>
</cp:coreProperties>
</file>