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13: 2023-04-13 to 04-19</a:t>
            </a:r>
          </a:p>
          <a:p>
            <a:r>
              <a:rPr lang="en-US" dirty="0"/>
              <a:t>Chapter 15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61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13)</vt:lpstr>
      <vt:lpstr>Topics (Modules 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54</cp:revision>
  <dcterms:created xsi:type="dcterms:W3CDTF">2022-01-06T22:31:07Z</dcterms:created>
  <dcterms:modified xsi:type="dcterms:W3CDTF">2023-04-13T01:00:16Z</dcterms:modified>
</cp:coreProperties>
</file>