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2022-06-02 to 06-08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VS2019 .NET 5.0: 5.0.13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5 (or 6)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951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22</cp:revision>
  <dcterms:created xsi:type="dcterms:W3CDTF">2022-01-06T22:31:07Z</dcterms:created>
  <dcterms:modified xsi:type="dcterms:W3CDTF">2022-05-30T21:38:08Z</dcterms:modified>
</cp:coreProperties>
</file>