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2023-02-16 to 02-22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2023-02-16T14:16:30Z</dcterms:modified>
</cp:coreProperties>
</file>