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E2CA-1807-472B-8360-64CC389670C0}" type="datetimeFigureOut">
              <a:rPr lang="id-ID" smtClean="0"/>
              <a:t>02/11/2016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3C7E-D888-47B2-944F-112B69583E3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E2CA-1807-472B-8360-64CC389670C0}" type="datetimeFigureOut">
              <a:rPr lang="id-ID" smtClean="0"/>
              <a:t>02/11/2016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3C7E-D888-47B2-944F-112B69583E3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E2CA-1807-472B-8360-64CC389670C0}" type="datetimeFigureOut">
              <a:rPr lang="id-ID" smtClean="0"/>
              <a:t>02/11/2016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3C7E-D888-47B2-944F-112B69583E3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E2CA-1807-472B-8360-64CC389670C0}" type="datetimeFigureOut">
              <a:rPr lang="id-ID" smtClean="0"/>
              <a:t>02/11/2016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3C7E-D888-47B2-944F-112B69583E3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E2CA-1807-472B-8360-64CC389670C0}" type="datetimeFigureOut">
              <a:rPr lang="id-ID" smtClean="0"/>
              <a:t>02/11/2016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3C7E-D888-47B2-944F-112B69583E3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E2CA-1807-472B-8360-64CC389670C0}" type="datetimeFigureOut">
              <a:rPr lang="id-ID" smtClean="0"/>
              <a:t>02/11/2016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3C7E-D888-47B2-944F-112B69583E3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E2CA-1807-472B-8360-64CC389670C0}" type="datetimeFigureOut">
              <a:rPr lang="id-ID" smtClean="0"/>
              <a:t>02/11/2016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3C7E-D888-47B2-944F-112B69583E3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E2CA-1807-472B-8360-64CC389670C0}" type="datetimeFigureOut">
              <a:rPr lang="id-ID" smtClean="0"/>
              <a:t>02/11/2016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3C7E-D888-47B2-944F-112B69583E3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E2CA-1807-472B-8360-64CC389670C0}" type="datetimeFigureOut">
              <a:rPr lang="id-ID" smtClean="0"/>
              <a:t>02/11/2016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3C7E-D888-47B2-944F-112B69583E3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E2CA-1807-472B-8360-64CC389670C0}" type="datetimeFigureOut">
              <a:rPr lang="id-ID" smtClean="0"/>
              <a:t>02/11/2016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3C7E-D888-47B2-944F-112B69583E3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E2CA-1807-472B-8360-64CC389670C0}" type="datetimeFigureOut">
              <a:rPr lang="id-ID" smtClean="0"/>
              <a:t>02/11/2016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3C7E-D888-47B2-944F-112B69583E35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2E2CA-1807-472B-8360-64CC389670C0}" type="datetimeFigureOut">
              <a:rPr lang="id-ID" smtClean="0"/>
              <a:t>02/11/2016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A3C7E-D888-47B2-944F-112B69583E35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MOMENTUM DAN IMPULS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id-ID" dirty="0" smtClean="0"/>
              <a:t>Momentum (P)</a:t>
            </a:r>
          </a:p>
          <a:p>
            <a:pPr marL="514350" indent="-514350">
              <a:buAutoNum type="arabicPeriod"/>
            </a:pPr>
            <a:r>
              <a:rPr lang="id-ID" dirty="0" smtClean="0"/>
              <a:t>Impuls (I)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id-ID" dirty="0" smtClean="0"/>
              <a:t>Hubungan Momentum dan Impuls</a:t>
            </a:r>
          </a:p>
          <a:p>
            <a:pPr marL="514350" indent="-514350">
              <a:buAutoNum type="arabicPeriod"/>
            </a:pPr>
            <a:r>
              <a:rPr lang="id-ID" dirty="0" smtClean="0"/>
              <a:t>Hukum Kekekalan Momentum</a:t>
            </a:r>
          </a:p>
          <a:p>
            <a:pPr marL="514350" indent="-514350">
              <a:buAutoNum type="arabicPeriod"/>
            </a:pPr>
            <a:r>
              <a:rPr lang="id-ID" dirty="0" smtClean="0"/>
              <a:t>Tumbukan</a:t>
            </a:r>
          </a:p>
          <a:p>
            <a:pPr marL="900113" indent="-330200">
              <a:buFont typeface="+mj-lt"/>
              <a:buAutoNum type="alphaUcPeriod"/>
            </a:pPr>
            <a:r>
              <a:rPr lang="id-ID" dirty="0"/>
              <a:t>	</a:t>
            </a:r>
            <a:r>
              <a:rPr lang="id-ID" dirty="0" smtClean="0"/>
              <a:t>Tumbukan lenting sempurna (e=1)</a:t>
            </a:r>
          </a:p>
          <a:p>
            <a:pPr marL="900113" indent="-330200">
              <a:buFont typeface="+mj-lt"/>
              <a:buAutoNum type="alphaUcPeriod"/>
            </a:pPr>
            <a:r>
              <a:rPr lang="id-ID" dirty="0" smtClean="0"/>
              <a:t>Tumbukan Tidak lenting sama sekali (e=0)</a:t>
            </a:r>
          </a:p>
          <a:p>
            <a:pPr marL="900113" indent="-330200">
              <a:buFont typeface="+mj-lt"/>
              <a:buAutoNum type="alphaUcPeriod"/>
            </a:pPr>
            <a:r>
              <a:rPr lang="id-ID" dirty="0" smtClean="0"/>
              <a:t>Tumbukan lenting sebagian (0&lt;e&lt;1)</a:t>
            </a:r>
          </a:p>
          <a:p>
            <a:pPr marL="539750" indent="-539750">
              <a:buNone/>
            </a:pPr>
            <a:r>
              <a:rPr lang="id-ID" dirty="0" smtClean="0"/>
              <a:t>6. Penerapan Konsep Momentum dan Impuls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428604"/>
            <a:ext cx="600079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2. </a:t>
            </a:r>
            <a:r>
              <a:rPr lang="en-US" sz="2400" dirty="0" err="1" smtClean="0"/>
              <a:t>Tumbukan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Lenting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Sekali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28596" y="1214422"/>
            <a:ext cx="800105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benda</a:t>
            </a:r>
            <a:r>
              <a:rPr lang="en-US" sz="2000" dirty="0" smtClean="0"/>
              <a:t> yang </a:t>
            </a:r>
            <a:r>
              <a:rPr lang="en-US" sz="2000" dirty="0" err="1" smtClean="0"/>
              <a:t>bertumbukan</a:t>
            </a:r>
            <a:r>
              <a:rPr lang="en-US" sz="2000" dirty="0" smtClean="0"/>
              <a:t> </a:t>
            </a:r>
            <a:r>
              <a:rPr lang="en-US" sz="2000" dirty="0" err="1" smtClean="0"/>
              <a:t>dikatakan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lenting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sekali</a:t>
            </a:r>
            <a:r>
              <a:rPr lang="en-US" sz="2000" dirty="0" smtClean="0"/>
              <a:t>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sesudah</a:t>
            </a:r>
            <a:r>
              <a:rPr lang="en-US" sz="2000" dirty="0" smtClean="0"/>
              <a:t> </a:t>
            </a:r>
            <a:r>
              <a:rPr lang="en-US" sz="2000" dirty="0" err="1" smtClean="0"/>
              <a:t>tumbukan</a:t>
            </a:r>
            <a:r>
              <a:rPr lang="en-US" sz="2000" dirty="0" smtClean="0"/>
              <a:t> </a:t>
            </a:r>
            <a:r>
              <a:rPr lang="en-US" sz="2000" dirty="0" err="1" smtClean="0"/>
              <a:t>kedua</a:t>
            </a:r>
            <a:r>
              <a:rPr lang="en-US" sz="2000" dirty="0" smtClean="0"/>
              <a:t> </a:t>
            </a:r>
            <a:r>
              <a:rPr lang="en-US" sz="2000" dirty="0" err="1" smtClean="0"/>
              <a:t>benda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(</a:t>
            </a:r>
            <a:r>
              <a:rPr lang="en-US" sz="2000" dirty="0" err="1" smtClean="0"/>
              <a:t>bergabung</a:t>
            </a:r>
            <a:r>
              <a:rPr lang="en-US" sz="2000" dirty="0" smtClean="0"/>
              <a:t>)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kecepatan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sama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28596" y="3214686"/>
            <a:ext cx="814393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tumbukan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lenting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sekali</a:t>
            </a:r>
            <a:r>
              <a:rPr lang="en-US" sz="2000" dirty="0" smtClean="0"/>
              <a:t>,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energi</a:t>
            </a:r>
            <a:r>
              <a:rPr lang="en-US" sz="2000" dirty="0" smtClean="0"/>
              <a:t> </a:t>
            </a:r>
            <a:r>
              <a:rPr lang="en-US" sz="2000" dirty="0" err="1" smtClean="0"/>
              <a:t>kinetik</a:t>
            </a:r>
            <a:r>
              <a:rPr lang="en-US" sz="2000" dirty="0" smtClean="0"/>
              <a:t> </a:t>
            </a:r>
            <a:r>
              <a:rPr lang="en-US" sz="2000" dirty="0" err="1" smtClean="0"/>
              <a:t>benda-benda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tumbukan</a:t>
            </a:r>
            <a:r>
              <a:rPr lang="en-US" sz="2000" dirty="0" smtClean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 </a:t>
            </a:r>
            <a:r>
              <a:rPr lang="en-US" sz="2000" dirty="0" err="1" smtClean="0"/>
              <a:t>besar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energi</a:t>
            </a:r>
            <a:r>
              <a:rPr lang="en-US" sz="2000" dirty="0" smtClean="0"/>
              <a:t> </a:t>
            </a:r>
            <a:r>
              <a:rPr lang="en-US" sz="2000" dirty="0" err="1" smtClean="0"/>
              <a:t>kinetik</a:t>
            </a:r>
            <a:r>
              <a:rPr lang="en-US" sz="2000" dirty="0" smtClean="0"/>
              <a:t> </a:t>
            </a:r>
            <a:r>
              <a:rPr lang="en-US" sz="2000" dirty="0" err="1" smtClean="0"/>
              <a:t>sesudah</a:t>
            </a:r>
            <a:r>
              <a:rPr lang="en-US" sz="2000" dirty="0" smtClean="0"/>
              <a:t> </a:t>
            </a:r>
            <a:r>
              <a:rPr lang="en-US" sz="2000" dirty="0" err="1" smtClean="0"/>
              <a:t>tumbukan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2428868"/>
            <a:ext cx="1714512" cy="57975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5929330"/>
            <a:ext cx="3888098" cy="7143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1" y="4357694"/>
            <a:ext cx="2038263" cy="8572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Rectangle 9"/>
          <p:cNvSpPr/>
          <p:nvPr/>
        </p:nvSpPr>
        <p:spPr>
          <a:xfrm>
            <a:off x="500034" y="5429264"/>
            <a:ext cx="814393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Koefisien</a:t>
            </a:r>
            <a:r>
              <a:rPr lang="en-US" sz="2000" dirty="0" smtClean="0"/>
              <a:t> </a:t>
            </a:r>
            <a:r>
              <a:rPr lang="en-US" sz="2000" dirty="0" err="1" smtClean="0"/>
              <a:t>elastisitas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tumbukan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lenting</a:t>
            </a:r>
            <a:r>
              <a:rPr lang="en-US" sz="2000" dirty="0" smtClean="0"/>
              <a:t> </a:t>
            </a:r>
            <a:r>
              <a:rPr lang="en-US" sz="2000" dirty="0" err="1" smtClean="0"/>
              <a:t>sama</a:t>
            </a:r>
            <a:r>
              <a:rPr lang="en-US" sz="2000" dirty="0" smtClean="0"/>
              <a:t> </a:t>
            </a:r>
            <a:r>
              <a:rPr lang="en-US" sz="2000" dirty="0" err="1" smtClean="0"/>
              <a:t>sekali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nol.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4348" y="571480"/>
            <a:ext cx="4572032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3. </a:t>
            </a:r>
            <a:r>
              <a:rPr lang="en-US" sz="2000" dirty="0" err="1" smtClean="0"/>
              <a:t>Tumbukan</a:t>
            </a:r>
            <a:r>
              <a:rPr lang="en-US" sz="2000" dirty="0" smtClean="0"/>
              <a:t> </a:t>
            </a:r>
            <a:r>
              <a:rPr lang="en-US" sz="2000" dirty="0" err="1" smtClean="0"/>
              <a:t>Lenting</a:t>
            </a:r>
            <a:r>
              <a:rPr lang="en-US" sz="2000" dirty="0" smtClean="0"/>
              <a:t> </a:t>
            </a:r>
            <a:r>
              <a:rPr lang="en-US" sz="2000" dirty="0" err="1" smtClean="0"/>
              <a:t>Sebagian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785786" y="1357298"/>
            <a:ext cx="7786742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tumbukan</a:t>
            </a:r>
            <a:r>
              <a:rPr lang="en-US" sz="2400" dirty="0" smtClean="0"/>
              <a:t> </a:t>
            </a:r>
            <a:r>
              <a:rPr lang="en-US" sz="2400" dirty="0" err="1" smtClean="0"/>
              <a:t>lenting</a:t>
            </a:r>
            <a:r>
              <a:rPr lang="en-US" sz="2400" dirty="0" smtClean="0"/>
              <a:t> </a:t>
            </a:r>
            <a:r>
              <a:rPr lang="en-US" sz="2400" dirty="0" err="1" smtClean="0"/>
              <a:t>sebagian</a:t>
            </a:r>
            <a:r>
              <a:rPr lang="en-US" sz="2400" dirty="0" smtClean="0"/>
              <a:t>, </a:t>
            </a:r>
            <a:r>
              <a:rPr lang="en-US" sz="2400" dirty="0" err="1" smtClean="0"/>
              <a:t>hukum</a:t>
            </a:r>
            <a:r>
              <a:rPr lang="en-US" sz="2400" dirty="0" smtClean="0"/>
              <a:t> </a:t>
            </a:r>
            <a:r>
              <a:rPr lang="en-US" sz="2400" dirty="0" err="1" smtClean="0"/>
              <a:t>kekekalan</a:t>
            </a:r>
            <a:r>
              <a:rPr lang="en-US" sz="2400" dirty="0" smtClean="0"/>
              <a:t> </a:t>
            </a:r>
            <a:r>
              <a:rPr lang="en-US" sz="2400" dirty="0" err="1" smtClean="0"/>
              <a:t>energi</a:t>
            </a:r>
            <a:r>
              <a:rPr lang="en-US" sz="2400" dirty="0" smtClean="0"/>
              <a:t> </a:t>
            </a:r>
            <a:r>
              <a:rPr lang="en-US" sz="2400" dirty="0" err="1" smtClean="0"/>
              <a:t>kinetik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berlaku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terjadi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energi</a:t>
            </a:r>
            <a:r>
              <a:rPr lang="en-US" sz="2400" dirty="0" smtClean="0"/>
              <a:t> </a:t>
            </a:r>
            <a:r>
              <a:rPr lang="en-US" sz="2400" dirty="0" err="1" smtClean="0"/>
              <a:t>kinetik</a:t>
            </a:r>
            <a:r>
              <a:rPr lang="en-US" sz="2400" dirty="0" smtClean="0"/>
              <a:t> </a:t>
            </a:r>
            <a:r>
              <a:rPr lang="en-US" sz="2400" dirty="0" err="1" smtClean="0"/>
              <a:t>sebelum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sesudah</a:t>
            </a:r>
            <a:r>
              <a:rPr lang="en-US" sz="2400" dirty="0" smtClean="0"/>
              <a:t> </a:t>
            </a:r>
            <a:r>
              <a:rPr lang="en-US" sz="2400" dirty="0" err="1" smtClean="0"/>
              <a:t>tumbukan</a:t>
            </a:r>
            <a:r>
              <a:rPr lang="en-US" sz="2400" dirty="0" smtClean="0"/>
              <a:t>. </a:t>
            </a:r>
            <a:r>
              <a:rPr lang="en-US" sz="2400" dirty="0" err="1" smtClean="0"/>
              <a:t>Jadi</a:t>
            </a:r>
            <a:r>
              <a:rPr lang="en-US" sz="2400" dirty="0" smtClean="0"/>
              <a:t>, </a:t>
            </a:r>
            <a:r>
              <a:rPr lang="en-US" sz="2400" dirty="0" err="1" smtClean="0"/>
              <a:t>tumbukan</a:t>
            </a:r>
            <a:r>
              <a:rPr lang="en-US" sz="2400" dirty="0" smtClean="0"/>
              <a:t> </a:t>
            </a:r>
            <a:r>
              <a:rPr lang="en-US" sz="2400" dirty="0" err="1" smtClean="0"/>
              <a:t>lenting</a:t>
            </a:r>
            <a:r>
              <a:rPr lang="en-US" sz="2400" dirty="0" smtClean="0"/>
              <a:t> </a:t>
            </a:r>
            <a:r>
              <a:rPr lang="en-US" sz="2400" dirty="0" err="1" smtClean="0"/>
              <a:t>sebagian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memenuhi</a:t>
            </a:r>
            <a:r>
              <a:rPr lang="en-US" sz="2400" dirty="0" smtClean="0"/>
              <a:t> </a:t>
            </a:r>
            <a:r>
              <a:rPr lang="en-US" sz="2400" dirty="0" err="1" smtClean="0"/>
              <a:t>hukum</a:t>
            </a:r>
            <a:r>
              <a:rPr lang="en-US" sz="2400" dirty="0" smtClean="0"/>
              <a:t> </a:t>
            </a:r>
            <a:r>
              <a:rPr lang="en-US" sz="2400" dirty="0" err="1" smtClean="0"/>
              <a:t>kekekalan</a:t>
            </a:r>
            <a:r>
              <a:rPr lang="en-US" sz="2400" dirty="0" smtClean="0"/>
              <a:t> momentum </a:t>
            </a:r>
            <a:r>
              <a:rPr lang="en-US" sz="2400" dirty="0" err="1" smtClean="0"/>
              <a:t>saja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785786" y="3929066"/>
            <a:ext cx="7715304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Koefisien</a:t>
            </a:r>
            <a:r>
              <a:rPr lang="en-US" sz="2000" dirty="0" smtClean="0"/>
              <a:t> </a:t>
            </a:r>
            <a:r>
              <a:rPr lang="en-US" sz="2000" dirty="0" err="1" smtClean="0"/>
              <a:t>elastisitas</a:t>
            </a:r>
            <a:r>
              <a:rPr lang="en-US" sz="2000" dirty="0" smtClean="0"/>
              <a:t> </a:t>
            </a:r>
            <a:r>
              <a:rPr lang="en-US" sz="2000" dirty="0" err="1" smtClean="0"/>
              <a:t>tumbukan</a:t>
            </a:r>
            <a:r>
              <a:rPr lang="en-US" sz="2000" dirty="0" smtClean="0"/>
              <a:t> </a:t>
            </a:r>
            <a:r>
              <a:rPr lang="en-US" sz="2000" dirty="0" err="1" smtClean="0"/>
              <a:t>lenting</a:t>
            </a:r>
            <a:r>
              <a:rPr lang="en-US" sz="2000" dirty="0" smtClean="0"/>
              <a:t> </a:t>
            </a:r>
            <a:r>
              <a:rPr lang="en-US" sz="2000" dirty="0" err="1" smtClean="0"/>
              <a:t>sebagian</a:t>
            </a:r>
            <a:r>
              <a:rPr lang="en-US" sz="2000" dirty="0" smtClean="0"/>
              <a:t> </a:t>
            </a:r>
            <a:r>
              <a:rPr lang="en-US" sz="2000" dirty="0" err="1" smtClean="0"/>
              <a:t>mempunyai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nol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satu</a:t>
            </a:r>
            <a:r>
              <a:rPr lang="en-US" sz="2000" dirty="0" smtClean="0"/>
              <a:t>  (0 &lt; </a:t>
            </a:r>
            <a:r>
              <a:rPr lang="en-US" sz="2000" i="1" dirty="0" smtClean="0"/>
              <a:t>e &lt; 1).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id-ID" sz="3200" dirty="0" smtClean="0"/>
              <a:t>6. Penerapan Konsep Momentum dan Impuls</a:t>
            </a:r>
            <a:endParaRPr lang="id-ID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785926"/>
            <a:ext cx="5429288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2000" b="1" dirty="0" smtClean="0"/>
              <a:t>1. Tembakan Peluru dari Senapan atau Meriam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00034" y="2357430"/>
            <a:ext cx="5500726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Dari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samping</a:t>
            </a:r>
            <a:r>
              <a:rPr lang="en-US" dirty="0" smtClean="0"/>
              <a:t>, </a:t>
            </a:r>
            <a:r>
              <a:rPr lang="en-US" dirty="0" err="1" smtClean="0"/>
              <a:t>Sebelum</a:t>
            </a:r>
            <a:r>
              <a:rPr lang="en-US" dirty="0" smtClean="0"/>
              <a:t> </a:t>
            </a:r>
            <a:r>
              <a:rPr lang="en-US" dirty="0" err="1" smtClean="0"/>
              <a:t>peluru</a:t>
            </a:r>
            <a:r>
              <a:rPr lang="en-US" dirty="0" smtClean="0"/>
              <a:t> </a:t>
            </a:r>
            <a:r>
              <a:rPr lang="en-US" dirty="0" err="1" smtClean="0"/>
              <a:t>ditembakkan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senapan</a:t>
            </a:r>
            <a:r>
              <a:rPr lang="en-US" dirty="0" smtClean="0"/>
              <a:t>, </a:t>
            </a:r>
            <a:r>
              <a:rPr lang="en-US" dirty="0" err="1" smtClean="0"/>
              <a:t>peluru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senapan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diam.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peluru</a:t>
            </a:r>
            <a:r>
              <a:rPr lang="en-US" dirty="0" smtClean="0"/>
              <a:t> </a:t>
            </a:r>
            <a:r>
              <a:rPr lang="en-US" dirty="0" err="1" smtClean="0"/>
              <a:t>ditembakkan</a:t>
            </a:r>
            <a:r>
              <a:rPr lang="en-US" dirty="0" smtClean="0"/>
              <a:t>, </a:t>
            </a:r>
            <a:r>
              <a:rPr lang="en-US" dirty="0" err="1" smtClean="0"/>
              <a:t>peluru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senapan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tertolak</a:t>
            </a:r>
            <a:r>
              <a:rPr lang="en-US" dirty="0" smtClean="0"/>
              <a:t> </a:t>
            </a:r>
            <a:r>
              <a:rPr lang="en-US" dirty="0" err="1" smtClean="0"/>
              <a:t>berlawanan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 </a:t>
            </a:r>
            <a:r>
              <a:rPr lang="en-US" dirty="0" err="1" smtClean="0"/>
              <a:t>gerak</a:t>
            </a:r>
            <a:r>
              <a:rPr lang="en-US" dirty="0" smtClean="0"/>
              <a:t> </a:t>
            </a:r>
            <a:r>
              <a:rPr lang="en-US" dirty="0" err="1" smtClean="0"/>
              <a:t>peluru</a:t>
            </a:r>
            <a:r>
              <a:rPr lang="en-US" dirty="0" smtClean="0"/>
              <a:t>. </a:t>
            </a:r>
            <a:r>
              <a:rPr lang="en-US" dirty="0" err="1" smtClean="0"/>
              <a:t>Misalkan</a:t>
            </a:r>
            <a:r>
              <a:rPr lang="en-US" dirty="0" smtClean="0"/>
              <a:t> </a:t>
            </a:r>
            <a:r>
              <a:rPr lang="en-US" dirty="0" err="1" smtClean="0"/>
              <a:t>peluru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senapan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  <a:r>
              <a:rPr lang="en-US" dirty="0" err="1" smtClean="0"/>
              <a:t>kekekalan</a:t>
            </a:r>
            <a:r>
              <a:rPr lang="en-US" dirty="0" smtClean="0"/>
              <a:t> </a:t>
            </a:r>
            <a:r>
              <a:rPr lang="en-US" dirty="0" err="1" smtClean="0"/>
              <a:t>momentumnya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ditulis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714884"/>
            <a:ext cx="3375441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5786454"/>
            <a:ext cx="1857388" cy="58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5429264"/>
            <a:ext cx="3676650" cy="22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45577" y="4929198"/>
            <a:ext cx="4698423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12" y="1785925"/>
            <a:ext cx="2571768" cy="233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500042"/>
            <a:ext cx="700092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i-FI" sz="2400" b="1" dirty="0" smtClean="0"/>
              <a:t>2. </a:t>
            </a:r>
            <a:r>
              <a:rPr lang="en-US" sz="2400" b="1" dirty="0" err="1" smtClean="0"/>
              <a:t>Sebuah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Sistem</a:t>
            </a:r>
            <a:r>
              <a:rPr lang="en-US" sz="2400" b="1" dirty="0" smtClean="0"/>
              <a:t> yang </a:t>
            </a:r>
            <a:r>
              <a:rPr lang="en-US" sz="2400" b="1" dirty="0" err="1" smtClean="0"/>
              <a:t>Terpisah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menjadi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Dua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Bagian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428596" y="1643050"/>
            <a:ext cx="7786742" cy="25545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terdapat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keadaan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terpisah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bergerak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kecepatan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kecepatan</a:t>
            </a:r>
            <a:r>
              <a:rPr lang="en-US" sz="2000" dirty="0" smtClean="0"/>
              <a:t> </a:t>
            </a:r>
            <a:r>
              <a:rPr lang="en-US" sz="2000" dirty="0" err="1" smtClean="0"/>
              <a:t>masing-masing</a:t>
            </a:r>
            <a:r>
              <a:rPr lang="en-US" sz="2000" dirty="0" smtClean="0"/>
              <a:t> </a:t>
            </a:r>
            <a:r>
              <a:rPr lang="en-US" sz="2000" dirty="0" err="1" smtClean="0"/>
              <a:t>bagian</a:t>
            </a:r>
            <a:r>
              <a:rPr lang="en-US" sz="2000" dirty="0" smtClean="0"/>
              <a:t> </a:t>
            </a:r>
            <a:r>
              <a:rPr lang="en-US" sz="2000" dirty="0" err="1" smtClean="0"/>
              <a:t>sistem</a:t>
            </a:r>
            <a:r>
              <a:rPr lang="en-US" sz="2000" dirty="0" smtClean="0"/>
              <a:t>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dirty="0" err="1" smtClean="0"/>
              <a:t>ditentukan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prinsip</a:t>
            </a:r>
            <a:r>
              <a:rPr lang="en-US" sz="2000" dirty="0" smtClean="0"/>
              <a:t> </a:t>
            </a:r>
            <a:r>
              <a:rPr lang="en-US" sz="2000" dirty="0" err="1" smtClean="0"/>
              <a:t>hukum</a:t>
            </a:r>
            <a:r>
              <a:rPr lang="en-US" sz="2000" dirty="0" smtClean="0"/>
              <a:t> </a:t>
            </a:r>
            <a:r>
              <a:rPr lang="en-US" sz="2000" dirty="0" err="1" smtClean="0"/>
              <a:t>kekekalan</a:t>
            </a:r>
            <a:r>
              <a:rPr lang="en-US" sz="2000" dirty="0" smtClean="0"/>
              <a:t> momentum.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peristiwa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sv-SE" sz="2000" dirty="0" smtClean="0"/>
              <a:t>gerak sistem anak yang ada di atas perahu, kemudian anak tersebut melompat dari perahu.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lain </a:t>
            </a:r>
            <a:r>
              <a:rPr lang="en-US" sz="2000" dirty="0" err="1" smtClean="0"/>
              <a:t>yaitu</a:t>
            </a:r>
            <a:r>
              <a:rPr lang="en-US" sz="2000" dirty="0" smtClean="0"/>
              <a:t> </a:t>
            </a:r>
            <a:r>
              <a:rPr lang="sv-SE" sz="2000" dirty="0" smtClean="0"/>
              <a:t>gerak sistem anak yang ada di atas </a:t>
            </a:r>
            <a:r>
              <a:rPr lang="en-US" sz="2000" dirty="0" smtClean="0"/>
              <a:t>skateboard </a:t>
            </a:r>
            <a:r>
              <a:rPr lang="en-US" sz="2000" dirty="0" err="1" smtClean="0"/>
              <a:t>kemudian</a:t>
            </a:r>
            <a:r>
              <a:rPr lang="en-US" sz="2000" dirty="0" smtClean="0"/>
              <a:t> </a:t>
            </a:r>
            <a:r>
              <a:rPr lang="en-US" sz="2000" dirty="0" err="1" smtClean="0"/>
              <a:t>melonpat</a:t>
            </a:r>
            <a:r>
              <a:rPr lang="en-US" sz="2000" dirty="0" smtClean="0"/>
              <a:t> </a:t>
            </a:r>
            <a:r>
              <a:rPr lang="en-US" sz="2000" dirty="0" err="1" smtClean="0"/>
              <a:t>dari</a:t>
            </a:r>
            <a:r>
              <a:rPr lang="en-US" sz="2000" dirty="0" smtClean="0"/>
              <a:t> skateboard.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285728"/>
            <a:ext cx="300039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3. </a:t>
            </a:r>
            <a:r>
              <a:rPr lang="en-US" sz="2400" dirty="0" err="1" smtClean="0"/>
              <a:t>Peluncuran</a:t>
            </a:r>
            <a:r>
              <a:rPr lang="en-US" sz="2400" dirty="0" smtClean="0"/>
              <a:t> </a:t>
            </a:r>
            <a:r>
              <a:rPr lang="en-US" sz="2400" dirty="0" err="1" smtClean="0"/>
              <a:t>Roket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285720" y="1000108"/>
            <a:ext cx="6143668" cy="30469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/>
              <a:t>Roket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meluncur</a:t>
            </a:r>
            <a:r>
              <a:rPr lang="en-US" sz="2400" dirty="0" smtClean="0"/>
              <a:t> </a:t>
            </a:r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adanya</a:t>
            </a:r>
            <a:r>
              <a:rPr lang="en-US" sz="2400" dirty="0" smtClean="0"/>
              <a:t> </a:t>
            </a:r>
            <a:r>
              <a:rPr lang="en-US" sz="2400" dirty="0" err="1" smtClean="0"/>
              <a:t>gaya</a:t>
            </a:r>
            <a:r>
              <a:rPr lang="en-US" sz="2400" dirty="0" smtClean="0"/>
              <a:t> </a:t>
            </a:r>
            <a:r>
              <a:rPr lang="en-US" sz="2400" dirty="0" err="1" smtClean="0"/>
              <a:t>aksi-reaksi</a:t>
            </a:r>
            <a:r>
              <a:rPr lang="en-US" sz="2400" dirty="0" smtClean="0"/>
              <a:t> </a:t>
            </a:r>
            <a:r>
              <a:rPr lang="en-US" sz="2400" dirty="0" err="1" smtClean="0"/>
              <a:t>yaitu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</a:t>
            </a:r>
            <a:r>
              <a:rPr lang="en-US" sz="2400" dirty="0" err="1" smtClean="0"/>
              <a:t>roket</a:t>
            </a:r>
            <a:r>
              <a:rPr lang="en-US" sz="2400" dirty="0" smtClean="0"/>
              <a:t> </a:t>
            </a:r>
            <a:r>
              <a:rPr lang="en-US" sz="2400" dirty="0" err="1" smtClean="0"/>
              <a:t>menyemburkan</a:t>
            </a:r>
            <a:r>
              <a:rPr lang="en-US" sz="2400" dirty="0" smtClean="0"/>
              <a:t> gas </a:t>
            </a:r>
            <a:r>
              <a:rPr lang="en-US" sz="2400" dirty="0" err="1" smtClean="0"/>
              <a:t>panas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hasil</a:t>
            </a:r>
            <a:r>
              <a:rPr lang="en-US" sz="2400" dirty="0" smtClean="0"/>
              <a:t> </a:t>
            </a:r>
            <a:r>
              <a:rPr lang="en-US" sz="2400" dirty="0" err="1" smtClean="0"/>
              <a:t>pembakaran</a:t>
            </a:r>
            <a:r>
              <a:rPr lang="en-US" sz="2400" dirty="0" smtClean="0"/>
              <a:t> </a:t>
            </a:r>
            <a:r>
              <a:rPr lang="en-US" sz="2400" dirty="0" err="1" smtClean="0"/>
              <a:t>bahan</a:t>
            </a:r>
            <a:r>
              <a:rPr lang="en-US" sz="2400" dirty="0" smtClean="0"/>
              <a:t> </a:t>
            </a:r>
            <a:r>
              <a:rPr lang="en-US" sz="2400" dirty="0" err="1" smtClean="0"/>
              <a:t>bakar</a:t>
            </a:r>
            <a:r>
              <a:rPr lang="en-US" sz="2400" dirty="0" smtClean="0"/>
              <a:t> </a:t>
            </a:r>
            <a:r>
              <a:rPr lang="en-US" sz="2400" dirty="0" err="1" smtClean="0"/>
              <a:t>roket</a:t>
            </a:r>
            <a:r>
              <a:rPr lang="en-US" sz="2400" dirty="0" smtClean="0"/>
              <a:t>, gas </a:t>
            </a:r>
            <a:r>
              <a:rPr lang="en-US" sz="2400" dirty="0" err="1" smtClean="0"/>
              <a:t>panas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tersembur</a:t>
            </a:r>
            <a:r>
              <a:rPr lang="en-US" sz="2400" dirty="0" smtClean="0"/>
              <a:t> </a:t>
            </a:r>
            <a:r>
              <a:rPr lang="en-US" sz="2400" dirty="0" err="1" smtClean="0"/>
              <a:t>inilah</a:t>
            </a:r>
            <a:r>
              <a:rPr lang="en-US" sz="2400" dirty="0" smtClean="0"/>
              <a:t> yang </a:t>
            </a:r>
            <a:r>
              <a:rPr lang="en-US" sz="2400" dirty="0" err="1" smtClean="0"/>
              <a:t>memberikan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dorongan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roket</a:t>
            </a:r>
            <a:r>
              <a:rPr lang="en-US" sz="2400" dirty="0" smtClean="0"/>
              <a:t>. Gaya </a:t>
            </a:r>
            <a:r>
              <a:rPr lang="en-US" sz="2400" dirty="0" err="1" smtClean="0"/>
              <a:t>dorong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mesin</a:t>
            </a:r>
            <a:r>
              <a:rPr lang="en-US" sz="2400" dirty="0" smtClean="0"/>
              <a:t> </a:t>
            </a:r>
            <a:r>
              <a:rPr lang="en-US" sz="2400" dirty="0" err="1" smtClean="0"/>
              <a:t>roket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</a:t>
            </a:r>
            <a:r>
              <a:rPr lang="en-US" sz="2400" dirty="0" err="1" smtClean="0"/>
              <a:t>roket</a:t>
            </a:r>
            <a:r>
              <a:rPr lang="en-US" sz="2400" dirty="0" smtClean="0"/>
              <a:t> </a:t>
            </a:r>
            <a:r>
              <a:rPr lang="en-US" sz="2400" dirty="0" err="1" smtClean="0"/>
              <a:t>bekerja</a:t>
            </a:r>
            <a:r>
              <a:rPr lang="en-US" sz="2400" dirty="0" smtClean="0"/>
              <a:t> </a:t>
            </a:r>
            <a:r>
              <a:rPr lang="en-US" sz="2400" dirty="0" err="1" smtClean="0"/>
              <a:t>berdasarkan</a:t>
            </a:r>
            <a:r>
              <a:rPr lang="en-US" sz="2400" dirty="0" smtClean="0"/>
              <a:t> </a:t>
            </a:r>
            <a:r>
              <a:rPr lang="en-US" sz="2400" dirty="0" err="1" smtClean="0"/>
              <a:t>impuls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diberikan</a:t>
            </a:r>
            <a:r>
              <a:rPr lang="en-US" sz="2400" dirty="0" smtClean="0"/>
              <a:t> </a:t>
            </a:r>
            <a:r>
              <a:rPr lang="en-US" sz="2400" dirty="0" err="1" smtClean="0"/>
              <a:t>oleh</a:t>
            </a:r>
            <a:r>
              <a:rPr lang="en-US" sz="2400" dirty="0" smtClean="0"/>
              <a:t> </a:t>
            </a:r>
            <a:r>
              <a:rPr lang="en-US" sz="2400" dirty="0" err="1" smtClean="0"/>
              <a:t>roket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785794"/>
            <a:ext cx="2362200" cy="303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214818"/>
            <a:ext cx="2500330" cy="209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4357694"/>
            <a:ext cx="4757738" cy="1457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id-ID" dirty="0" smtClean="0"/>
              <a:t>1. Momentum (P)= kg m/s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428736"/>
            <a:ext cx="8929718" cy="4525963"/>
          </a:xfrm>
        </p:spPr>
        <p:txBody>
          <a:bodyPr/>
          <a:lstStyle/>
          <a:p>
            <a:r>
              <a:rPr lang="en-US" dirty="0" err="1" smtClean="0"/>
              <a:t>hasil</a:t>
            </a:r>
            <a:r>
              <a:rPr lang="en-US" dirty="0" smtClean="0"/>
              <a:t> kali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massa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kecepatan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en-US" dirty="0" smtClean="0"/>
              <a:t>Momentum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arah</a:t>
            </a:r>
            <a:r>
              <a:rPr lang="en-US" dirty="0" smtClean="0"/>
              <a:t>.</a:t>
            </a:r>
            <a:endParaRPr lang="id-ID" dirty="0" smtClean="0"/>
          </a:p>
          <a:p>
            <a:r>
              <a:rPr lang="id-ID" dirty="0" smtClean="0"/>
              <a:t>P (+) = arahnya ke atas, depan, kanan, utara, timur</a:t>
            </a:r>
          </a:p>
          <a:p>
            <a:r>
              <a:rPr lang="id-ID" dirty="0" smtClean="0"/>
              <a:t>P(-) = arahnya ke bawah, belakang, kiri, selatan, barat </a:t>
            </a:r>
            <a:endParaRPr lang="en-US" dirty="0" smtClean="0"/>
          </a:p>
          <a:p>
            <a:pPr>
              <a:buNone/>
            </a:pPr>
            <a:endParaRPr lang="id-ID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57620" y="4429132"/>
            <a:ext cx="1211340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676275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643446"/>
            <a:ext cx="290543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id-ID" dirty="0" smtClean="0"/>
              <a:t>2. Impuls (I) = Ns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3245"/>
          </a:xfrm>
        </p:spPr>
        <p:txBody>
          <a:bodyPr>
            <a:normAutofit/>
          </a:bodyPr>
          <a:lstStyle/>
          <a:p>
            <a:r>
              <a:rPr lang="id-ID" sz="2800" dirty="0" smtClean="0"/>
              <a:t>Perubahan momentum</a:t>
            </a:r>
          </a:p>
          <a:p>
            <a:pPr>
              <a:buNone/>
            </a:pPr>
            <a:r>
              <a:rPr lang="id-ID" sz="2800" dirty="0" smtClean="0"/>
              <a:t>	(menambah/mengurangi/mengubah arah momentum)</a:t>
            </a:r>
          </a:p>
          <a:p>
            <a:r>
              <a:rPr lang="id-ID" sz="2800" dirty="0" err="1"/>
              <a:t>H</a:t>
            </a:r>
            <a:r>
              <a:rPr lang="en-US" sz="2800" dirty="0" err="1" smtClean="0"/>
              <a:t>asil</a:t>
            </a:r>
            <a:r>
              <a:rPr lang="en-US" sz="2800" dirty="0" smtClean="0"/>
              <a:t> kali </a:t>
            </a:r>
            <a:r>
              <a:rPr lang="en-US" sz="2800" dirty="0" err="1" smtClean="0"/>
              <a:t>antara</a:t>
            </a:r>
            <a:r>
              <a:rPr lang="en-US" sz="2800" dirty="0" smtClean="0"/>
              <a:t> </a:t>
            </a:r>
            <a:r>
              <a:rPr lang="en-US" sz="2800" dirty="0" err="1" smtClean="0"/>
              <a:t>gaya</a:t>
            </a:r>
            <a:r>
              <a:rPr lang="en-US" sz="2800" dirty="0" smtClean="0"/>
              <a:t> </a:t>
            </a:r>
            <a:r>
              <a:rPr lang="en-US" sz="2800" dirty="0" err="1" smtClean="0"/>
              <a:t>dengan</a:t>
            </a:r>
            <a:r>
              <a:rPr lang="en-US" sz="2800" dirty="0" smtClean="0"/>
              <a:t> </a:t>
            </a:r>
            <a:r>
              <a:rPr lang="en-US" sz="2800" dirty="0" err="1" smtClean="0"/>
              <a:t>selang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gaya</a:t>
            </a:r>
            <a:r>
              <a:rPr lang="en-US" sz="2800" dirty="0" smtClean="0"/>
              <a:t> </a:t>
            </a:r>
            <a:r>
              <a:rPr lang="en-US" sz="2800" dirty="0" err="1" smtClean="0"/>
              <a:t>bekerja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benda</a:t>
            </a:r>
            <a:r>
              <a:rPr lang="en-US" sz="2800" dirty="0" smtClean="0"/>
              <a:t>. </a:t>
            </a:r>
            <a:endParaRPr lang="id-ID" sz="2800" dirty="0" smtClean="0"/>
          </a:p>
          <a:p>
            <a:r>
              <a:rPr lang="en-US" sz="2800" dirty="0" err="1" smtClean="0"/>
              <a:t>Impuls</a:t>
            </a:r>
            <a:r>
              <a:rPr lang="en-US" sz="2800" dirty="0" smtClean="0"/>
              <a:t> </a:t>
            </a:r>
            <a:r>
              <a:rPr lang="en-US" sz="2800" dirty="0" err="1" smtClean="0"/>
              <a:t>merupakan</a:t>
            </a:r>
            <a:r>
              <a:rPr lang="en-US" sz="2800" dirty="0" smtClean="0"/>
              <a:t> </a:t>
            </a:r>
            <a:r>
              <a:rPr lang="en-US" sz="2800" dirty="0" err="1" smtClean="0"/>
              <a:t>besaran</a:t>
            </a:r>
            <a:r>
              <a:rPr lang="en-US" sz="2800" dirty="0" smtClean="0"/>
              <a:t> </a:t>
            </a:r>
            <a:r>
              <a:rPr lang="en-US" sz="2800" dirty="0" err="1" smtClean="0"/>
              <a:t>vektor</a:t>
            </a:r>
            <a:r>
              <a:rPr lang="en-US" sz="2800" dirty="0" smtClean="0"/>
              <a:t>.</a:t>
            </a:r>
            <a:endParaRPr lang="id-ID" sz="2800" dirty="0" smtClean="0"/>
          </a:p>
          <a:p>
            <a:pPr>
              <a:buNone/>
            </a:pPr>
            <a:endParaRPr lang="id-ID" sz="2800" dirty="0"/>
          </a:p>
          <a:p>
            <a:pPr>
              <a:buNone/>
            </a:pPr>
            <a:endParaRPr lang="id-ID" sz="2800" dirty="0" smtClean="0"/>
          </a:p>
          <a:p>
            <a:pPr>
              <a:buNone/>
            </a:pPr>
            <a:endParaRPr lang="id-ID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20" y="4714884"/>
            <a:ext cx="1676400" cy="586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4857760"/>
            <a:ext cx="1981200" cy="132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id-ID" dirty="0" smtClean="0"/>
              <a:t>3. Hubungan Momentum dan Impuls</a:t>
            </a:r>
            <a:endParaRPr lang="id-ID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071810"/>
            <a:ext cx="1537590" cy="125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00034" y="1643050"/>
            <a:ext cx="8072494" cy="132343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gaya</a:t>
            </a:r>
            <a:r>
              <a:rPr lang="en-US" sz="2000" dirty="0" smtClean="0"/>
              <a:t> (F) </a:t>
            </a:r>
            <a:r>
              <a:rPr lang="en-US" sz="2000" dirty="0" err="1" smtClean="0"/>
              <a:t>bekerja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sebuah</a:t>
            </a:r>
            <a:r>
              <a:rPr lang="en-US" sz="2000" dirty="0" smtClean="0"/>
              <a:t> </a:t>
            </a:r>
            <a:r>
              <a:rPr lang="en-US" sz="2000" dirty="0" err="1" smtClean="0"/>
              <a:t>benda</a:t>
            </a:r>
            <a:r>
              <a:rPr lang="en-US" sz="2000" dirty="0" smtClean="0"/>
              <a:t> </a:t>
            </a:r>
            <a:r>
              <a:rPr lang="en-US" sz="2000" dirty="0" err="1" smtClean="0"/>
              <a:t>bermassa</a:t>
            </a:r>
            <a:r>
              <a:rPr lang="en-US" sz="2000" dirty="0" smtClean="0"/>
              <a:t> </a:t>
            </a:r>
            <a:r>
              <a:rPr lang="en-US" sz="2000" i="1" dirty="0" smtClean="0"/>
              <a:t>m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selang</a:t>
            </a:r>
            <a:r>
              <a:rPr lang="en-US" sz="2000" dirty="0" smtClean="0"/>
              <a:t> </a:t>
            </a:r>
            <a:r>
              <a:rPr lang="en-US" sz="2000" dirty="0" err="1" smtClean="0"/>
              <a:t>waktu</a:t>
            </a:r>
            <a:r>
              <a:rPr lang="en-US" sz="2000" dirty="0" smtClean="0"/>
              <a:t> </a:t>
            </a:r>
            <a:r>
              <a:rPr lang="en-US" sz="2000" dirty="0" err="1" smtClean="0"/>
              <a:t>tertentu</a:t>
            </a:r>
            <a:r>
              <a:rPr lang="en-US" sz="2000" dirty="0" smtClean="0"/>
              <a:t>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kecepatan</a:t>
            </a:r>
            <a:r>
              <a:rPr lang="en-US" sz="2000" dirty="0" smtClean="0"/>
              <a:t> </a:t>
            </a:r>
            <a:r>
              <a:rPr lang="en-US" sz="2000" dirty="0" err="1" smtClean="0"/>
              <a:t>benda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berubah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momentum </a:t>
            </a:r>
            <a:r>
              <a:rPr lang="en-US" sz="2000" dirty="0" err="1" smtClean="0"/>
              <a:t>benda</a:t>
            </a:r>
            <a:r>
              <a:rPr lang="en-US" sz="2000" dirty="0" smtClean="0"/>
              <a:t> </a:t>
            </a:r>
            <a:r>
              <a:rPr lang="en-US" sz="2000" dirty="0" err="1" smtClean="0"/>
              <a:t>tersebut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berubah</a:t>
            </a:r>
            <a:r>
              <a:rPr lang="en-US" sz="2000" dirty="0" smtClean="0"/>
              <a:t>. </a:t>
            </a:r>
            <a:r>
              <a:rPr lang="en-US" sz="2000" dirty="0" err="1" smtClean="0"/>
              <a:t>Berdasarkan</a:t>
            </a:r>
            <a:r>
              <a:rPr lang="en-US" sz="2000" dirty="0" smtClean="0"/>
              <a:t> </a:t>
            </a:r>
            <a:r>
              <a:rPr lang="en-US" sz="2000" dirty="0" err="1" smtClean="0"/>
              <a:t>formulasi</a:t>
            </a:r>
            <a:r>
              <a:rPr lang="en-US" sz="2000" dirty="0" smtClean="0"/>
              <a:t> </a:t>
            </a:r>
            <a:r>
              <a:rPr lang="en-US" sz="2000" dirty="0" err="1" smtClean="0"/>
              <a:t>hukum</a:t>
            </a:r>
            <a:r>
              <a:rPr lang="en-US" sz="2000" dirty="0" smtClean="0"/>
              <a:t> II Newton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definisi</a:t>
            </a:r>
            <a:r>
              <a:rPr lang="en-US" sz="2000" dirty="0" smtClean="0"/>
              <a:t> </a:t>
            </a:r>
            <a:r>
              <a:rPr lang="en-US" sz="2000" dirty="0" err="1" smtClean="0"/>
              <a:t>percepatan</a:t>
            </a:r>
            <a:r>
              <a:rPr lang="en-US" sz="2000" dirty="0" smtClean="0"/>
              <a:t>, </a:t>
            </a:r>
            <a:r>
              <a:rPr lang="en-US" sz="2000" dirty="0" err="1" smtClean="0"/>
              <a:t>maka</a:t>
            </a:r>
            <a:r>
              <a:rPr lang="en-US" sz="2000" dirty="0" smtClean="0"/>
              <a:t> </a:t>
            </a:r>
            <a:r>
              <a:rPr lang="en-US" sz="2000" dirty="0" err="1" smtClean="0"/>
              <a:t>diperoleh</a:t>
            </a:r>
            <a:r>
              <a:rPr lang="en-US" sz="2000" dirty="0" smtClean="0"/>
              <a:t> </a:t>
            </a:r>
            <a:r>
              <a:rPr lang="en-US" sz="2000" dirty="0" err="1" smtClean="0"/>
              <a:t>persamaan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13855" y="3100373"/>
            <a:ext cx="2087037" cy="1301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3714744" y="3500438"/>
            <a:ext cx="12192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5429264"/>
            <a:ext cx="2071702" cy="1114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714348" y="4500570"/>
            <a:ext cx="7429552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Dari </a:t>
            </a:r>
            <a:r>
              <a:rPr lang="en-US" sz="2000" dirty="0" err="1" smtClean="0"/>
              <a:t>persamaan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atas</a:t>
            </a:r>
            <a:r>
              <a:rPr lang="en-US" sz="2000" dirty="0" smtClean="0"/>
              <a:t>, </a:t>
            </a:r>
            <a:r>
              <a:rPr lang="en-US" sz="2000" i="1" dirty="0" smtClean="0"/>
              <a:t>F</a:t>
            </a:r>
            <a:r>
              <a:rPr lang="el-GR" sz="2000" i="1" dirty="0" smtClean="0"/>
              <a:t>Δ</a:t>
            </a:r>
            <a:r>
              <a:rPr lang="en-US" sz="2000" i="1" dirty="0" smtClean="0"/>
              <a:t>t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impuls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i="1" dirty="0" smtClean="0"/>
              <a:t>mv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– </a:t>
            </a:r>
            <a:r>
              <a:rPr lang="en-US" sz="2000" i="1" dirty="0" smtClean="0"/>
              <a:t>mv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</a:t>
            </a:r>
            <a:r>
              <a:rPr lang="en-US" sz="2000" dirty="0" err="1" smtClean="0"/>
              <a:t>merupakan</a:t>
            </a:r>
            <a:r>
              <a:rPr lang="en-US" sz="2000" dirty="0" smtClean="0"/>
              <a:t> </a:t>
            </a:r>
            <a:r>
              <a:rPr lang="en-US" sz="2000" dirty="0" err="1" smtClean="0"/>
              <a:t>perubahan</a:t>
            </a:r>
            <a:r>
              <a:rPr lang="en-US" sz="2000" dirty="0" smtClean="0"/>
              <a:t> momentum,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diperoleh</a:t>
            </a:r>
            <a:r>
              <a:rPr lang="en-US" sz="2000" dirty="0" smtClean="0"/>
              <a:t> </a:t>
            </a:r>
            <a:r>
              <a:rPr lang="en-US" sz="2000" dirty="0" err="1" smtClean="0"/>
              <a:t>persamaan</a:t>
            </a:r>
            <a:r>
              <a:rPr lang="en-US" sz="2000" dirty="0" smtClean="0"/>
              <a:t> </a:t>
            </a:r>
            <a:r>
              <a:rPr lang="en-US" sz="2000" dirty="0" err="1" smtClean="0"/>
              <a:t>berikut</a:t>
            </a:r>
            <a:r>
              <a:rPr lang="en-US" sz="2000" dirty="0" smtClean="0"/>
              <a:t>: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id-ID" dirty="0" smtClean="0"/>
              <a:t>4. Hukum Kekekalan Momentum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7427"/>
          </a:xfrm>
        </p:spPr>
        <p:txBody>
          <a:bodyPr/>
          <a:lstStyle/>
          <a:p>
            <a:r>
              <a:rPr lang="id-ID" dirty="0" smtClean="0"/>
              <a:t>Berdasarkan hukum III Newton, jika dua buah benda bertumbukkan, benda akan mengalami gaya yang sama besar tetapi arahnya berlawanan (Faksi = - Freaksi)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85786" y="571480"/>
            <a:ext cx="7572428" cy="1631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</a:rPr>
              <a:t>Jika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dua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benda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bermassa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</a:rPr>
              <a:t>m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</a:rPr>
              <a:t>m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bertumbukan</a:t>
            </a:r>
            <a:r>
              <a:rPr lang="en-US" sz="2000" b="1" dirty="0" smtClean="0">
                <a:solidFill>
                  <a:schemeClr val="tx1"/>
                </a:solidFill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</a:rPr>
              <a:t>maka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kecepatan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awal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benda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</a:rPr>
              <a:t>v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</a:rPr>
              <a:t>v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sebelum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tumbukan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menjadi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</a:rPr>
              <a:t>v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</a:rPr>
              <a:t>' </a:t>
            </a:r>
            <a:r>
              <a:rPr lang="en-US" sz="2000" b="1" dirty="0" err="1" smtClean="0">
                <a:solidFill>
                  <a:schemeClr val="tx1"/>
                </a:solidFill>
              </a:rPr>
              <a:t>dan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</a:rPr>
              <a:t>v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</a:rPr>
              <a:t>' </a:t>
            </a:r>
            <a:r>
              <a:rPr lang="en-US" sz="2000" b="1" dirty="0" err="1" smtClean="0">
                <a:solidFill>
                  <a:schemeClr val="tx1"/>
                </a:solidFill>
              </a:rPr>
              <a:t>setelah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tumbukan</a:t>
            </a:r>
            <a:r>
              <a:rPr lang="en-US" sz="2000" b="1" dirty="0" smtClean="0">
                <a:solidFill>
                  <a:schemeClr val="tx1"/>
                </a:solidFill>
              </a:rPr>
              <a:t>. </a:t>
            </a:r>
            <a:r>
              <a:rPr lang="en-US" sz="2000" b="1" dirty="0" err="1" smtClean="0">
                <a:solidFill>
                  <a:schemeClr val="tx1"/>
                </a:solidFill>
              </a:rPr>
              <a:t>Sedangkan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</a:rPr>
              <a:t>F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12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adalah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gaya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dari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</a:rPr>
              <a:t>m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</a:rPr>
              <a:t> yang </a:t>
            </a:r>
            <a:r>
              <a:rPr lang="en-US" sz="2000" b="1" dirty="0" err="1" smtClean="0">
                <a:solidFill>
                  <a:schemeClr val="tx1"/>
                </a:solidFill>
              </a:rPr>
              <a:t>menumbuk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</a:rPr>
              <a:t>m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</a:rPr>
              <a:t>dan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</a:rPr>
              <a:t>F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21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adalah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gaya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dari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</a:rPr>
              <a:t>m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2</a:t>
            </a:r>
            <a:r>
              <a:rPr lang="en-US" sz="2000" b="1" dirty="0" smtClean="0">
                <a:solidFill>
                  <a:schemeClr val="tx1"/>
                </a:solidFill>
              </a:rPr>
              <a:t> yang </a:t>
            </a:r>
            <a:r>
              <a:rPr lang="en-US" sz="2000" b="1" dirty="0" err="1" smtClean="0">
                <a:solidFill>
                  <a:schemeClr val="tx1"/>
                </a:solidFill>
              </a:rPr>
              <a:t>menumbuk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i="1" dirty="0" smtClean="0">
                <a:solidFill>
                  <a:schemeClr val="tx1"/>
                </a:solidFill>
              </a:rPr>
              <a:t>m</a:t>
            </a:r>
            <a:r>
              <a:rPr lang="en-US" sz="2000" b="1" baseline="-25000" dirty="0" smtClean="0">
                <a:solidFill>
                  <a:schemeClr val="tx1"/>
                </a:solidFill>
              </a:rPr>
              <a:t>1</a:t>
            </a:r>
            <a:r>
              <a:rPr lang="en-US" sz="2000" b="1" dirty="0" smtClean="0">
                <a:solidFill>
                  <a:schemeClr val="tx1"/>
                </a:solidFill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</a:rPr>
              <a:t>maka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menurut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</a:rPr>
              <a:t>hukum</a:t>
            </a:r>
            <a:r>
              <a:rPr lang="en-US" sz="2000" b="1" dirty="0" smtClean="0">
                <a:solidFill>
                  <a:schemeClr val="tx1"/>
                </a:solidFill>
              </a:rPr>
              <a:t> III Newton: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0496" y="2428868"/>
            <a:ext cx="1428760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3143248"/>
            <a:ext cx="2498706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43240" y="5000636"/>
            <a:ext cx="3572846" cy="185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714348" y="4000504"/>
            <a:ext cx="750099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 err="1" smtClean="0"/>
              <a:t>Karena</a:t>
            </a:r>
            <a:r>
              <a:rPr lang="en-US" sz="2400" dirty="0" smtClean="0"/>
              <a:t> </a:t>
            </a:r>
            <a:r>
              <a:rPr lang="en-US" sz="2400" dirty="0" err="1" smtClean="0"/>
              <a:t>impuls</a:t>
            </a:r>
            <a:r>
              <a:rPr lang="en-US" sz="2400" dirty="0" smtClean="0"/>
              <a:t> </a:t>
            </a:r>
            <a:r>
              <a:rPr lang="en-US" sz="2400" dirty="0" err="1" smtClean="0"/>
              <a:t>sama</a:t>
            </a:r>
            <a:r>
              <a:rPr lang="en-US" sz="2400" dirty="0" smtClean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perubahan</a:t>
            </a:r>
            <a:r>
              <a:rPr lang="en-US" sz="2400" dirty="0" smtClean="0"/>
              <a:t> momentum, </a:t>
            </a:r>
            <a:r>
              <a:rPr lang="en-US" sz="2400" dirty="0" err="1" smtClean="0"/>
              <a:t>maka</a:t>
            </a:r>
            <a:r>
              <a:rPr lang="en-US" sz="2400" dirty="0" smtClean="0"/>
              <a:t> </a:t>
            </a:r>
            <a:r>
              <a:rPr lang="en-US" sz="2400" dirty="0" err="1" smtClean="0"/>
              <a:t>persamaan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atas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ditulis</a:t>
            </a:r>
            <a:r>
              <a:rPr lang="en-US" sz="2400" dirty="0" smtClean="0"/>
              <a:t> </a:t>
            </a:r>
            <a:r>
              <a:rPr lang="en-US" sz="2400" dirty="0" err="1" smtClean="0"/>
              <a:t>sebagai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85728"/>
            <a:ext cx="3572846" cy="185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14282" y="2357430"/>
            <a:ext cx="86246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000" b="1" dirty="0" smtClean="0"/>
              <a:t>Persamaan di atas merupakan hukum Kekekalan Momentum</a:t>
            </a:r>
          </a:p>
          <a:p>
            <a:pPr algn="ctr"/>
            <a:endParaRPr lang="id-ID" sz="2000" b="1" dirty="0" smtClean="0"/>
          </a:p>
          <a:p>
            <a:pPr algn="ctr">
              <a:buFont typeface="Arial" pitchFamily="34" charset="0"/>
              <a:buChar char="•"/>
            </a:pPr>
            <a:r>
              <a:rPr lang="id-ID" sz="2000" b="1" dirty="0" smtClean="0"/>
              <a:t>Momentum awal (sebelum tumbukan) = momentum akhir (setelah tumbukan)</a:t>
            </a:r>
            <a:endParaRPr lang="id-ID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7158" y="4071942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 smtClean="0"/>
              <a:t>“Jika tidak ada gaya luar yang bekerja pada suatu sistem maka jumlah momentum sebelum dan sesudah adalah selalu sama”</a:t>
            </a:r>
            <a:endParaRPr lang="id-ID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id-ID" dirty="0" smtClean="0"/>
              <a:t>5. Tumbukan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6"/>
          </a:xfrm>
        </p:spPr>
        <p:txBody>
          <a:bodyPr/>
          <a:lstStyle/>
          <a:p>
            <a:r>
              <a:rPr lang="id-ID" dirty="0" smtClean="0"/>
              <a:t>Untuk menentukan jenis tumbukan dapat dilihat dari koefisien elastisitas / koefisien restitusi (e)</a:t>
            </a:r>
            <a:endParaRPr lang="id-ID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928934"/>
            <a:ext cx="2714644" cy="1380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4429132"/>
            <a:ext cx="43434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8108" y="5481644"/>
            <a:ext cx="43243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357166"/>
            <a:ext cx="450059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1. </a:t>
            </a:r>
            <a:r>
              <a:rPr lang="en-US" sz="2400" dirty="0" err="1" smtClean="0"/>
              <a:t>Tumbukan</a:t>
            </a:r>
            <a:r>
              <a:rPr lang="en-US" sz="2400" dirty="0" smtClean="0"/>
              <a:t> </a:t>
            </a:r>
            <a:r>
              <a:rPr lang="en-US" sz="2400" dirty="0" err="1" smtClean="0"/>
              <a:t>Lenting</a:t>
            </a:r>
            <a:r>
              <a:rPr lang="en-US" sz="2400" dirty="0" smtClean="0"/>
              <a:t> </a:t>
            </a:r>
            <a:r>
              <a:rPr lang="en-US" sz="2400" dirty="0" err="1" smtClean="0"/>
              <a:t>Sempurna</a:t>
            </a:r>
            <a:endParaRPr lang="en-US" sz="2400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4857760"/>
            <a:ext cx="6502806" cy="13573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500034" y="1071546"/>
            <a:ext cx="7786742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Tumbukan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dua</a:t>
            </a:r>
            <a:r>
              <a:rPr lang="en-US" sz="2000" dirty="0" smtClean="0"/>
              <a:t> </a:t>
            </a:r>
            <a:r>
              <a:rPr lang="en-US" sz="2000" dirty="0" err="1" smtClean="0"/>
              <a:t>buah</a:t>
            </a:r>
            <a:r>
              <a:rPr lang="en-US" sz="2000" dirty="0" smtClean="0"/>
              <a:t> </a:t>
            </a:r>
            <a:r>
              <a:rPr lang="en-US" sz="2000" dirty="0" err="1" smtClean="0"/>
              <a:t>benda</a:t>
            </a:r>
            <a:r>
              <a:rPr lang="en-US" sz="2000" dirty="0" smtClean="0"/>
              <a:t> </a:t>
            </a:r>
            <a:r>
              <a:rPr lang="en-US" sz="2000" dirty="0" err="1" smtClean="0"/>
              <a:t>dikatakan</a:t>
            </a:r>
            <a:r>
              <a:rPr lang="en-US" sz="2000" dirty="0" smtClean="0"/>
              <a:t> </a:t>
            </a:r>
            <a:r>
              <a:rPr lang="en-US" sz="2000" dirty="0" err="1" smtClean="0"/>
              <a:t>lenting</a:t>
            </a:r>
            <a:r>
              <a:rPr lang="en-US" sz="2000" dirty="0" smtClean="0"/>
              <a:t> </a:t>
            </a:r>
            <a:r>
              <a:rPr lang="en-US" sz="2000" dirty="0" err="1" smtClean="0"/>
              <a:t>sempurna</a:t>
            </a:r>
            <a:r>
              <a:rPr lang="en-US" sz="2000" dirty="0" smtClean="0"/>
              <a:t>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energi</a:t>
            </a:r>
            <a:r>
              <a:rPr lang="en-US" sz="2000" dirty="0" smtClean="0"/>
              <a:t> </a:t>
            </a:r>
            <a:r>
              <a:rPr lang="en-US" sz="2000" dirty="0" err="1" smtClean="0"/>
              <a:t>mekanik</a:t>
            </a:r>
            <a:r>
              <a:rPr lang="en-US" sz="2000" dirty="0" smtClean="0"/>
              <a:t> </a:t>
            </a:r>
            <a:r>
              <a:rPr lang="en-US" sz="2000" dirty="0" err="1" smtClean="0"/>
              <a:t>benda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sesudah</a:t>
            </a:r>
            <a:r>
              <a:rPr lang="en-US" sz="2000" dirty="0" smtClean="0"/>
              <a:t> </a:t>
            </a:r>
            <a:r>
              <a:rPr lang="en-US" sz="2000" dirty="0" err="1" smtClean="0"/>
              <a:t>tumbukan</a:t>
            </a:r>
            <a:r>
              <a:rPr lang="en-US" sz="2000" dirty="0" smtClean="0"/>
              <a:t> </a:t>
            </a:r>
            <a:r>
              <a:rPr lang="en-US" sz="2000" dirty="0" err="1" smtClean="0"/>
              <a:t>tetap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00034" y="2571744"/>
            <a:ext cx="7858180" cy="19389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Energi</a:t>
            </a:r>
            <a:r>
              <a:rPr lang="en-US" sz="2000" dirty="0" smtClean="0"/>
              <a:t> </a:t>
            </a:r>
            <a:r>
              <a:rPr lang="en-US" sz="2000" dirty="0" err="1" smtClean="0"/>
              <a:t>mekanik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antara</a:t>
            </a:r>
            <a:r>
              <a:rPr lang="en-US" sz="2000" dirty="0" smtClean="0"/>
              <a:t> </a:t>
            </a:r>
            <a:r>
              <a:rPr lang="en-US" sz="2000" dirty="0" err="1" smtClean="0"/>
              <a:t>energi</a:t>
            </a:r>
            <a:r>
              <a:rPr lang="en-US" sz="2000" dirty="0" smtClean="0"/>
              <a:t> </a:t>
            </a:r>
            <a:r>
              <a:rPr lang="en-US" sz="2000" dirty="0" err="1" smtClean="0"/>
              <a:t>potensial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energi</a:t>
            </a:r>
            <a:r>
              <a:rPr lang="en-US" sz="2000" dirty="0" smtClean="0"/>
              <a:t> </a:t>
            </a:r>
            <a:r>
              <a:rPr lang="en-US" sz="2000" dirty="0" err="1" smtClean="0"/>
              <a:t>kinetik</a:t>
            </a:r>
            <a:r>
              <a:rPr lang="en-US" sz="2000" dirty="0" smtClean="0"/>
              <a:t>.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peristiwa</a:t>
            </a:r>
            <a:r>
              <a:rPr lang="en-US" sz="2000" dirty="0" smtClean="0"/>
              <a:t> </a:t>
            </a:r>
            <a:r>
              <a:rPr lang="en-US" sz="2000" dirty="0" err="1" smtClean="0"/>
              <a:t>tumbukan</a:t>
            </a:r>
            <a:r>
              <a:rPr lang="en-US" sz="2000" dirty="0" smtClean="0"/>
              <a:t> yang </a:t>
            </a:r>
            <a:r>
              <a:rPr lang="en-US" sz="2000" dirty="0" err="1" smtClean="0"/>
              <a:t>terjadi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bidang</a:t>
            </a:r>
            <a:r>
              <a:rPr lang="en-US" sz="2000" dirty="0" smtClean="0"/>
              <a:t> </a:t>
            </a:r>
            <a:r>
              <a:rPr lang="en-US" sz="2000" dirty="0" err="1" smtClean="0"/>
              <a:t>datar</a:t>
            </a:r>
            <a:r>
              <a:rPr lang="en-US" sz="2000" dirty="0" smtClean="0"/>
              <a:t>, yang </a:t>
            </a:r>
            <a:r>
              <a:rPr lang="en-US" sz="2000" dirty="0" err="1" smtClean="0"/>
              <a:t>ditinjau</a:t>
            </a:r>
            <a:r>
              <a:rPr lang="en-US" sz="2000" dirty="0" smtClean="0"/>
              <a:t> </a:t>
            </a:r>
            <a:r>
              <a:rPr lang="en-US" sz="2000" dirty="0" err="1" smtClean="0"/>
              <a:t>hanya</a:t>
            </a:r>
            <a:r>
              <a:rPr lang="en-US" sz="2000" dirty="0" smtClean="0"/>
              <a:t> </a:t>
            </a:r>
            <a:r>
              <a:rPr lang="en-US" sz="2000" dirty="0" err="1" smtClean="0"/>
              <a:t>energi</a:t>
            </a:r>
            <a:r>
              <a:rPr lang="en-US" sz="2000" dirty="0" smtClean="0"/>
              <a:t> </a:t>
            </a:r>
            <a:r>
              <a:rPr lang="en-US" sz="2000" dirty="0" err="1" smtClean="0"/>
              <a:t>kinetiknya</a:t>
            </a:r>
            <a:r>
              <a:rPr lang="en-US" sz="2000" dirty="0" smtClean="0"/>
              <a:t>,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energi</a:t>
            </a:r>
            <a:r>
              <a:rPr lang="en-US" sz="2000" dirty="0" smtClean="0"/>
              <a:t> </a:t>
            </a:r>
            <a:r>
              <a:rPr lang="en-US" sz="2000" dirty="0" err="1" smtClean="0"/>
              <a:t>potensial</a:t>
            </a:r>
            <a:r>
              <a:rPr lang="en-US" sz="2000" dirty="0" smtClean="0"/>
              <a:t> </a:t>
            </a:r>
            <a:r>
              <a:rPr lang="en-US" sz="2000" dirty="0" err="1" smtClean="0"/>
              <a:t>benda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berubah</a:t>
            </a:r>
            <a:r>
              <a:rPr lang="en-US" sz="2000" dirty="0" smtClean="0"/>
              <a:t>. </a:t>
            </a:r>
            <a:r>
              <a:rPr lang="en-US" sz="2000" dirty="0" err="1" smtClean="0"/>
              <a:t>Sehingga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tumbukan</a:t>
            </a:r>
            <a:r>
              <a:rPr lang="en-US" sz="2000" dirty="0" smtClean="0"/>
              <a:t> </a:t>
            </a:r>
            <a:r>
              <a:rPr lang="en-US" sz="2000" dirty="0" err="1" smtClean="0"/>
              <a:t>lenting</a:t>
            </a:r>
            <a:r>
              <a:rPr lang="en-US" sz="2000" dirty="0" smtClean="0"/>
              <a:t> </a:t>
            </a:r>
            <a:r>
              <a:rPr lang="en-US" sz="2000" dirty="0" err="1" smtClean="0"/>
              <a:t>sempurna</a:t>
            </a:r>
            <a:r>
              <a:rPr lang="en-US" sz="2000" dirty="0" smtClean="0"/>
              <a:t> </a:t>
            </a:r>
            <a:r>
              <a:rPr lang="en-US" sz="2000" dirty="0" err="1" smtClean="0"/>
              <a:t>jumlah</a:t>
            </a:r>
            <a:r>
              <a:rPr lang="en-US" sz="2000" dirty="0" smtClean="0"/>
              <a:t> </a:t>
            </a:r>
            <a:r>
              <a:rPr lang="en-US" sz="2000" dirty="0" err="1" smtClean="0"/>
              <a:t>energi</a:t>
            </a:r>
            <a:r>
              <a:rPr lang="en-US" sz="2000" dirty="0" smtClean="0"/>
              <a:t> </a:t>
            </a:r>
            <a:r>
              <a:rPr lang="en-US" sz="2000" dirty="0" err="1" smtClean="0"/>
              <a:t>kinetik</a:t>
            </a:r>
            <a:r>
              <a:rPr lang="en-US" sz="2000" dirty="0" smtClean="0"/>
              <a:t> </a:t>
            </a:r>
            <a:r>
              <a:rPr lang="en-US" sz="2000" dirty="0" err="1" smtClean="0"/>
              <a:t>benda</a:t>
            </a:r>
            <a:r>
              <a:rPr lang="en-US" sz="2000" dirty="0" smtClean="0"/>
              <a:t>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</a:t>
            </a:r>
            <a:r>
              <a:rPr lang="en-US" sz="2000" dirty="0" err="1" smtClean="0"/>
              <a:t>sesudah</a:t>
            </a:r>
            <a:r>
              <a:rPr lang="en-US" sz="2000" dirty="0" smtClean="0"/>
              <a:t> </a:t>
            </a:r>
            <a:r>
              <a:rPr lang="en-US" sz="2000" dirty="0" err="1" smtClean="0"/>
              <a:t>bertumbukan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tetap</a:t>
            </a:r>
            <a:r>
              <a:rPr lang="en-US" sz="2000" dirty="0" smtClean="0"/>
              <a:t>. </a:t>
            </a:r>
            <a:r>
              <a:rPr lang="en-US" sz="2000" dirty="0" err="1" smtClean="0"/>
              <a:t>Jadi</a:t>
            </a:r>
            <a:r>
              <a:rPr lang="en-US" sz="2000" dirty="0" smtClean="0"/>
              <a:t>,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tumbukan</a:t>
            </a:r>
            <a:r>
              <a:rPr lang="en-US" sz="2000" dirty="0" smtClean="0"/>
              <a:t> </a:t>
            </a:r>
            <a:r>
              <a:rPr lang="en-US" sz="2000" dirty="0" err="1" smtClean="0"/>
              <a:t>lenting</a:t>
            </a:r>
            <a:r>
              <a:rPr lang="en-US" sz="2000" dirty="0" smtClean="0"/>
              <a:t> </a:t>
            </a:r>
            <a:r>
              <a:rPr lang="en-US" sz="2000" dirty="0" err="1" smtClean="0"/>
              <a:t>sempurna</a:t>
            </a:r>
            <a:r>
              <a:rPr lang="en-US" sz="2000" dirty="0" smtClean="0"/>
              <a:t> </a:t>
            </a:r>
            <a:r>
              <a:rPr lang="en-US" sz="2000" dirty="0" err="1" smtClean="0"/>
              <a:t>berlaku</a:t>
            </a:r>
            <a:r>
              <a:rPr lang="en-US" sz="2000" dirty="0" smtClean="0"/>
              <a:t> </a:t>
            </a:r>
            <a:r>
              <a:rPr lang="en-US" sz="2000" b="1" dirty="0" err="1" smtClean="0"/>
              <a:t>hukum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kekekalan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energi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kinetik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00034" y="2000240"/>
            <a:ext cx="778674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 smtClean="0"/>
              <a:t>Koefisien</a:t>
            </a:r>
            <a:r>
              <a:rPr lang="en-US" sz="2000" dirty="0" smtClean="0"/>
              <a:t> </a:t>
            </a:r>
            <a:r>
              <a:rPr lang="en-US" sz="2000" dirty="0" err="1" smtClean="0"/>
              <a:t>elastisitas</a:t>
            </a:r>
            <a:r>
              <a:rPr lang="en-US" sz="2000" dirty="0" smtClean="0"/>
              <a:t> </a:t>
            </a: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tumbukan</a:t>
            </a:r>
            <a:r>
              <a:rPr lang="en-US" sz="2000" dirty="0" smtClean="0"/>
              <a:t> </a:t>
            </a:r>
            <a:r>
              <a:rPr lang="en-US" sz="2000" dirty="0" err="1" smtClean="0"/>
              <a:t>lenting</a:t>
            </a:r>
            <a:r>
              <a:rPr lang="en-US" sz="2000" dirty="0" smtClean="0"/>
              <a:t> </a:t>
            </a:r>
            <a:r>
              <a:rPr lang="en-US" sz="2000" dirty="0" err="1" smtClean="0"/>
              <a:t>sempurna</a:t>
            </a:r>
            <a:r>
              <a:rPr lang="en-US" sz="2000" dirty="0" smtClean="0"/>
              <a:t> (</a:t>
            </a:r>
            <a:r>
              <a:rPr lang="en-US" sz="2000" i="1" dirty="0" smtClean="0"/>
              <a:t>e = 1).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737</Words>
  <Application>Microsoft Office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MOMENTUM DAN IMPULS</vt:lpstr>
      <vt:lpstr>1. Momentum (P)= kg m/s</vt:lpstr>
      <vt:lpstr>2. Impuls (I) = Ns</vt:lpstr>
      <vt:lpstr>3. Hubungan Momentum dan Impuls</vt:lpstr>
      <vt:lpstr>4. Hukum Kekekalan Momentum</vt:lpstr>
      <vt:lpstr>Slide 6</vt:lpstr>
      <vt:lpstr>Slide 7</vt:lpstr>
      <vt:lpstr>5. Tumbukan</vt:lpstr>
      <vt:lpstr>Slide 9</vt:lpstr>
      <vt:lpstr>Slide 10</vt:lpstr>
      <vt:lpstr>Slide 11</vt:lpstr>
      <vt:lpstr>6. Penerapan Konsep Momentum dan Impuls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MOMENTUM DAN IMPULS</dc:title>
  <dc:creator>USER</dc:creator>
  <cp:lastModifiedBy>USER</cp:lastModifiedBy>
  <cp:revision>10</cp:revision>
  <dcterms:created xsi:type="dcterms:W3CDTF">2016-11-02T05:06:01Z</dcterms:created>
  <dcterms:modified xsi:type="dcterms:W3CDTF">2016-11-02T05:46:03Z</dcterms:modified>
</cp:coreProperties>
</file>