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75850-622F-40C8-8566-36046ED62142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5EFD161-3FAE-45FF-95B5-F7ECD47D1E5B}">
      <dgm:prSet phldrT="[Text]"/>
      <dgm:spPr/>
      <dgm:t>
        <a:bodyPr/>
        <a:lstStyle/>
        <a:p>
          <a:r>
            <a:rPr lang="en-US" dirty="0" err="1" smtClean="0">
              <a:solidFill>
                <a:srgbClr val="C00000"/>
              </a:solidFill>
            </a:rPr>
            <a:t>Masa</a:t>
          </a:r>
          <a:r>
            <a:rPr lang="en-US" dirty="0" smtClean="0">
              <a:solidFill>
                <a:srgbClr val="C00000"/>
              </a:solidFill>
            </a:rPr>
            <a:t> </a:t>
          </a:r>
          <a:r>
            <a:rPr lang="en-US" dirty="0" err="1" smtClean="0">
              <a:solidFill>
                <a:srgbClr val="C00000"/>
              </a:solidFill>
            </a:rPr>
            <a:t>depan</a:t>
          </a:r>
          <a:endParaRPr lang="en-US" dirty="0">
            <a:solidFill>
              <a:srgbClr val="C00000"/>
            </a:solidFill>
          </a:endParaRPr>
        </a:p>
      </dgm:t>
    </dgm:pt>
    <dgm:pt modelId="{1B082C2D-8048-4D65-9C54-7F0AE7B2AA4E}" type="parTrans" cxnId="{61E1D802-911B-4A51-8E8E-1BB4726EFEC2}">
      <dgm:prSet/>
      <dgm:spPr/>
      <dgm:t>
        <a:bodyPr/>
        <a:lstStyle/>
        <a:p>
          <a:endParaRPr lang="en-US"/>
        </a:p>
      </dgm:t>
    </dgm:pt>
    <dgm:pt modelId="{3FFF433D-D261-4FF6-B70C-31A4463A969E}" type="sibTrans" cxnId="{61E1D802-911B-4A51-8E8E-1BB4726EFEC2}">
      <dgm:prSet/>
      <dgm:spPr/>
      <dgm:t>
        <a:bodyPr/>
        <a:lstStyle/>
        <a:p>
          <a:endParaRPr lang="en-US"/>
        </a:p>
      </dgm:t>
    </dgm:pt>
    <dgm:pt modelId="{9B4BF077-7779-43AA-8EA7-195ABFC04456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kesuksesan</a:t>
          </a:r>
          <a:endParaRPr lang="en-US" dirty="0">
            <a:solidFill>
              <a:schemeClr val="tx1"/>
            </a:solidFill>
          </a:endParaRPr>
        </a:p>
      </dgm:t>
    </dgm:pt>
    <dgm:pt modelId="{61D4EDFB-3223-4ACF-9961-DC085C8A72EE}" type="parTrans" cxnId="{AFB7FA87-E8B8-4AB4-98A2-7FA7BDE26BFD}">
      <dgm:prSet/>
      <dgm:spPr/>
      <dgm:t>
        <a:bodyPr/>
        <a:lstStyle/>
        <a:p>
          <a:endParaRPr lang="en-US"/>
        </a:p>
      </dgm:t>
    </dgm:pt>
    <dgm:pt modelId="{36E98CA2-A1A9-4599-A5F5-EBC01867EAE6}" type="sibTrans" cxnId="{AFB7FA87-E8B8-4AB4-98A2-7FA7BDE26BFD}">
      <dgm:prSet/>
      <dgm:spPr/>
      <dgm:t>
        <a:bodyPr/>
        <a:lstStyle/>
        <a:p>
          <a:endParaRPr lang="en-US"/>
        </a:p>
      </dgm:t>
    </dgm:pt>
    <dgm:pt modelId="{223A6D4E-043E-4E6C-8AFF-A85D9208BD2B}">
      <dgm:prSet phldrT="[Text]"/>
      <dgm:spPr/>
      <dgm:t>
        <a:bodyPr/>
        <a:lstStyle/>
        <a:p>
          <a:r>
            <a:rPr lang="en-US" b="1" dirty="0" err="1" smtClean="0">
              <a:solidFill>
                <a:srgbClr val="FFFF00"/>
              </a:solidFill>
            </a:rPr>
            <a:t>Kendala</a:t>
          </a:r>
          <a:r>
            <a:rPr lang="en-US" b="1" dirty="0" smtClean="0">
              <a:solidFill>
                <a:srgbClr val="FFFF00"/>
              </a:solidFill>
            </a:rPr>
            <a:t> (</a:t>
          </a:r>
          <a:r>
            <a:rPr lang="en-US" b="1" dirty="0" err="1" smtClean="0">
              <a:solidFill>
                <a:srgbClr val="FFFF00"/>
              </a:solidFill>
            </a:rPr>
            <a:t>diri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sendiri</a:t>
          </a:r>
          <a:r>
            <a:rPr lang="en-US" b="1" dirty="0" smtClean="0">
              <a:solidFill>
                <a:srgbClr val="FFFF00"/>
              </a:solidFill>
            </a:rPr>
            <a:t>, </a:t>
          </a:r>
          <a:r>
            <a:rPr lang="en-US" b="1" dirty="0" err="1" smtClean="0">
              <a:solidFill>
                <a:srgbClr val="FFFF00"/>
              </a:solidFill>
            </a:rPr>
            <a:t>tidak</a:t>
          </a:r>
          <a:r>
            <a:rPr lang="en-US" b="1" dirty="0" smtClean="0">
              <a:solidFill>
                <a:srgbClr val="FFFF00"/>
              </a:solidFill>
            </a:rPr>
            <a:t> </a:t>
          </a:r>
          <a:r>
            <a:rPr lang="en-US" b="1" dirty="0" err="1" smtClean="0">
              <a:solidFill>
                <a:srgbClr val="FFFF00"/>
              </a:solidFill>
            </a:rPr>
            <a:t>semangat</a:t>
          </a:r>
          <a:r>
            <a:rPr lang="en-US" b="1" dirty="0" smtClean="0">
              <a:solidFill>
                <a:srgbClr val="FFFF00"/>
              </a:solidFill>
            </a:rPr>
            <a:t>)</a:t>
          </a:r>
          <a:endParaRPr lang="en-US" b="1" dirty="0">
            <a:solidFill>
              <a:srgbClr val="FFFF00"/>
            </a:solidFill>
          </a:endParaRPr>
        </a:p>
      </dgm:t>
    </dgm:pt>
    <dgm:pt modelId="{BBC5B236-058C-413A-BAC0-9CF56B071A5D}" type="parTrans" cxnId="{33F03F5A-5F78-449E-9CF0-5167DFED4C82}">
      <dgm:prSet/>
      <dgm:spPr/>
      <dgm:t>
        <a:bodyPr/>
        <a:lstStyle/>
        <a:p>
          <a:endParaRPr lang="en-US"/>
        </a:p>
      </dgm:t>
    </dgm:pt>
    <dgm:pt modelId="{DD26C691-6A34-4DBF-B8CB-5211DAFB3AAC}" type="sibTrans" cxnId="{33F03F5A-5F78-449E-9CF0-5167DFED4C82}">
      <dgm:prSet/>
      <dgm:spPr/>
      <dgm:t>
        <a:bodyPr/>
        <a:lstStyle/>
        <a:p>
          <a:endParaRPr lang="en-US"/>
        </a:p>
      </dgm:t>
    </dgm:pt>
    <dgm:pt modelId="{4858F0BB-DB3D-4773-8CD9-34DC8958AD7E}" type="pres">
      <dgm:prSet presAssocID="{0A375850-622F-40C8-8566-36046ED6214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A239C-90B8-4E9C-80D0-ECBE33E12570}" type="pres">
      <dgm:prSet presAssocID="{0A375850-622F-40C8-8566-36046ED62142}" presName="dummyMaxCanvas" presStyleCnt="0">
        <dgm:presLayoutVars/>
      </dgm:prSet>
      <dgm:spPr/>
    </dgm:pt>
    <dgm:pt modelId="{E99B67C4-8CB7-46D8-A23A-D3B189A7C95A}" type="pres">
      <dgm:prSet presAssocID="{0A375850-622F-40C8-8566-36046ED6214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1FA4D-2851-4567-A3F2-AE68FAAAE4AF}" type="pres">
      <dgm:prSet presAssocID="{0A375850-622F-40C8-8566-36046ED6214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53476-6299-40B0-A314-A7C2CBA5A5CC}" type="pres">
      <dgm:prSet presAssocID="{0A375850-622F-40C8-8566-36046ED6214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C55F6-0974-4C33-A856-ABF0C99592A0}" type="pres">
      <dgm:prSet presAssocID="{0A375850-622F-40C8-8566-36046ED6214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B94EA-205D-45B5-8D3A-5BBD2964E5B7}" type="pres">
      <dgm:prSet presAssocID="{0A375850-622F-40C8-8566-36046ED6214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5401B-D64D-4E11-9F0E-60C47133BBF7}" type="pres">
      <dgm:prSet presAssocID="{0A375850-622F-40C8-8566-36046ED6214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6A24E-0A8E-4DD2-BA9A-F528DEC5E373}" type="pres">
      <dgm:prSet presAssocID="{0A375850-622F-40C8-8566-36046ED6214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AEC56-6C7A-40D6-8F4D-6EFCB16B2B4F}" type="pres">
      <dgm:prSet presAssocID="{0A375850-622F-40C8-8566-36046ED6214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98EC23-199A-48B7-A5CD-8B5F2F7DBA2B}" type="presOf" srcId="{9B4BF077-7779-43AA-8EA7-195ABFC04456}" destId="{51B1FA4D-2851-4567-A3F2-AE68FAAAE4AF}" srcOrd="0" destOrd="0" presId="urn:microsoft.com/office/officeart/2005/8/layout/vProcess5"/>
    <dgm:cxn modelId="{591691B9-4E8B-4C0F-BF71-4E745DC44170}" type="presOf" srcId="{3FFF433D-D261-4FF6-B70C-31A4463A969E}" destId="{D0AC55F6-0974-4C33-A856-ABF0C99592A0}" srcOrd="0" destOrd="0" presId="urn:microsoft.com/office/officeart/2005/8/layout/vProcess5"/>
    <dgm:cxn modelId="{7401EC9B-80E3-4DAF-9ACA-4D3B3A7685EF}" type="presOf" srcId="{D5EFD161-3FAE-45FF-95B5-F7ECD47D1E5B}" destId="{DD05401B-D64D-4E11-9F0E-60C47133BBF7}" srcOrd="1" destOrd="0" presId="urn:microsoft.com/office/officeart/2005/8/layout/vProcess5"/>
    <dgm:cxn modelId="{AF46ADC9-4609-41E6-B59A-0DE1F2957563}" type="presOf" srcId="{9B4BF077-7779-43AA-8EA7-195ABFC04456}" destId="{4E86A24E-0A8E-4DD2-BA9A-F528DEC5E373}" srcOrd="1" destOrd="0" presId="urn:microsoft.com/office/officeart/2005/8/layout/vProcess5"/>
    <dgm:cxn modelId="{61E1D802-911B-4A51-8E8E-1BB4726EFEC2}" srcId="{0A375850-622F-40C8-8566-36046ED62142}" destId="{D5EFD161-3FAE-45FF-95B5-F7ECD47D1E5B}" srcOrd="0" destOrd="0" parTransId="{1B082C2D-8048-4D65-9C54-7F0AE7B2AA4E}" sibTransId="{3FFF433D-D261-4FF6-B70C-31A4463A969E}"/>
    <dgm:cxn modelId="{CEFF9F5D-2DBD-437A-AC6E-13E49DBE571E}" type="presOf" srcId="{D5EFD161-3FAE-45FF-95B5-F7ECD47D1E5B}" destId="{E99B67C4-8CB7-46D8-A23A-D3B189A7C95A}" srcOrd="0" destOrd="0" presId="urn:microsoft.com/office/officeart/2005/8/layout/vProcess5"/>
    <dgm:cxn modelId="{5120ACC0-609B-4C27-BB52-C1702BF6D17B}" type="presOf" srcId="{223A6D4E-043E-4E6C-8AFF-A85D9208BD2B}" destId="{73FAEC56-6C7A-40D6-8F4D-6EFCB16B2B4F}" srcOrd="1" destOrd="0" presId="urn:microsoft.com/office/officeart/2005/8/layout/vProcess5"/>
    <dgm:cxn modelId="{FFE40CA8-4503-4B30-BEF1-A2F3486603A6}" type="presOf" srcId="{36E98CA2-A1A9-4599-A5F5-EBC01867EAE6}" destId="{6ACB94EA-205D-45B5-8D3A-5BBD2964E5B7}" srcOrd="0" destOrd="0" presId="urn:microsoft.com/office/officeart/2005/8/layout/vProcess5"/>
    <dgm:cxn modelId="{AFB7FA87-E8B8-4AB4-98A2-7FA7BDE26BFD}" srcId="{0A375850-622F-40C8-8566-36046ED62142}" destId="{9B4BF077-7779-43AA-8EA7-195ABFC04456}" srcOrd="1" destOrd="0" parTransId="{61D4EDFB-3223-4ACF-9961-DC085C8A72EE}" sibTransId="{36E98CA2-A1A9-4599-A5F5-EBC01867EAE6}"/>
    <dgm:cxn modelId="{E06694C4-05D1-4746-B686-C174EC7B5D02}" type="presOf" srcId="{0A375850-622F-40C8-8566-36046ED62142}" destId="{4858F0BB-DB3D-4773-8CD9-34DC8958AD7E}" srcOrd="0" destOrd="0" presId="urn:microsoft.com/office/officeart/2005/8/layout/vProcess5"/>
    <dgm:cxn modelId="{E758C5C2-A7C8-4000-915E-7F21E3C67F70}" type="presOf" srcId="{223A6D4E-043E-4E6C-8AFF-A85D9208BD2B}" destId="{AF053476-6299-40B0-A314-A7C2CBA5A5CC}" srcOrd="0" destOrd="0" presId="urn:microsoft.com/office/officeart/2005/8/layout/vProcess5"/>
    <dgm:cxn modelId="{33F03F5A-5F78-449E-9CF0-5167DFED4C82}" srcId="{0A375850-622F-40C8-8566-36046ED62142}" destId="{223A6D4E-043E-4E6C-8AFF-A85D9208BD2B}" srcOrd="2" destOrd="0" parTransId="{BBC5B236-058C-413A-BAC0-9CF56B071A5D}" sibTransId="{DD26C691-6A34-4DBF-B8CB-5211DAFB3AAC}"/>
    <dgm:cxn modelId="{CB88CC08-A584-4DF8-BBE3-C69E1D737E70}" type="presParOf" srcId="{4858F0BB-DB3D-4773-8CD9-34DC8958AD7E}" destId="{EB7A239C-90B8-4E9C-80D0-ECBE33E12570}" srcOrd="0" destOrd="0" presId="urn:microsoft.com/office/officeart/2005/8/layout/vProcess5"/>
    <dgm:cxn modelId="{131D510B-BA92-4977-BAAE-54AAF7C3EAAA}" type="presParOf" srcId="{4858F0BB-DB3D-4773-8CD9-34DC8958AD7E}" destId="{E99B67C4-8CB7-46D8-A23A-D3B189A7C95A}" srcOrd="1" destOrd="0" presId="urn:microsoft.com/office/officeart/2005/8/layout/vProcess5"/>
    <dgm:cxn modelId="{197C3F47-86CC-4596-8E3D-13C8F37DA51A}" type="presParOf" srcId="{4858F0BB-DB3D-4773-8CD9-34DC8958AD7E}" destId="{51B1FA4D-2851-4567-A3F2-AE68FAAAE4AF}" srcOrd="2" destOrd="0" presId="urn:microsoft.com/office/officeart/2005/8/layout/vProcess5"/>
    <dgm:cxn modelId="{EBE3F08A-E32D-44B2-84ED-3D980B39233A}" type="presParOf" srcId="{4858F0BB-DB3D-4773-8CD9-34DC8958AD7E}" destId="{AF053476-6299-40B0-A314-A7C2CBA5A5CC}" srcOrd="3" destOrd="0" presId="urn:microsoft.com/office/officeart/2005/8/layout/vProcess5"/>
    <dgm:cxn modelId="{3AD00F30-4ECF-40CA-81D8-A25D43C253CB}" type="presParOf" srcId="{4858F0BB-DB3D-4773-8CD9-34DC8958AD7E}" destId="{D0AC55F6-0974-4C33-A856-ABF0C99592A0}" srcOrd="4" destOrd="0" presId="urn:microsoft.com/office/officeart/2005/8/layout/vProcess5"/>
    <dgm:cxn modelId="{D80FDEB4-39DE-45BC-AF6B-FEADF0BDA940}" type="presParOf" srcId="{4858F0BB-DB3D-4773-8CD9-34DC8958AD7E}" destId="{6ACB94EA-205D-45B5-8D3A-5BBD2964E5B7}" srcOrd="5" destOrd="0" presId="urn:microsoft.com/office/officeart/2005/8/layout/vProcess5"/>
    <dgm:cxn modelId="{165519CF-1598-45B9-9292-85BC9A2F6932}" type="presParOf" srcId="{4858F0BB-DB3D-4773-8CD9-34DC8958AD7E}" destId="{DD05401B-D64D-4E11-9F0E-60C47133BBF7}" srcOrd="6" destOrd="0" presId="urn:microsoft.com/office/officeart/2005/8/layout/vProcess5"/>
    <dgm:cxn modelId="{2EAD2854-98D1-4E5C-A9FD-AD5134AEAF3B}" type="presParOf" srcId="{4858F0BB-DB3D-4773-8CD9-34DC8958AD7E}" destId="{4E86A24E-0A8E-4DD2-BA9A-F528DEC5E373}" srcOrd="7" destOrd="0" presId="urn:microsoft.com/office/officeart/2005/8/layout/vProcess5"/>
    <dgm:cxn modelId="{DA0A8CAF-D89C-4744-BF98-D99828C20D88}" type="presParOf" srcId="{4858F0BB-DB3D-4773-8CD9-34DC8958AD7E}" destId="{73FAEC56-6C7A-40D6-8F4D-6EFCB16B2B4F}" srcOrd="8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0D320-E6B6-4AA2-8D6B-FA0E559AD19B}" type="doc">
      <dgm:prSet loTypeId="urn:microsoft.com/office/officeart/2005/8/layout/vProcess5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1B2BBF-29AA-405B-A94F-4308B2A7F7E2}">
      <dgm:prSet phldrT="[Text]"/>
      <dgm:spPr/>
      <dgm:t>
        <a:bodyPr/>
        <a:lstStyle/>
        <a:p>
          <a:r>
            <a:rPr lang="en-US" dirty="0" smtClean="0"/>
            <a:t>“MOTIF” (DAYA UPAYA UNTUK MELAKUKAN SESUATU)</a:t>
          </a:r>
          <a:endParaRPr lang="en-US" dirty="0"/>
        </a:p>
      </dgm:t>
    </dgm:pt>
    <dgm:pt modelId="{B5CC4AC1-0EB8-47FC-B133-D3784D722A3C}" type="parTrans" cxnId="{2A9E7975-5094-4D3B-B33F-F5DF1AFE65E8}">
      <dgm:prSet/>
      <dgm:spPr/>
      <dgm:t>
        <a:bodyPr/>
        <a:lstStyle/>
        <a:p>
          <a:endParaRPr lang="en-US"/>
        </a:p>
      </dgm:t>
    </dgm:pt>
    <dgm:pt modelId="{15C5533E-5A42-4EBD-AAD1-7DA1A1EFB1D1}" type="sibTrans" cxnId="{2A9E7975-5094-4D3B-B33F-F5DF1AFE65E8}">
      <dgm:prSet/>
      <dgm:spPr/>
      <dgm:t>
        <a:bodyPr/>
        <a:lstStyle/>
        <a:p>
          <a:endParaRPr lang="en-US"/>
        </a:p>
      </dgm:t>
    </dgm:pt>
    <dgm:pt modelId="{80039212-F7FF-4861-8293-CDCFFD59E225}">
      <dgm:prSet phldrT="[Text]"/>
      <dgm:spPr/>
      <dgm:t>
        <a:bodyPr/>
        <a:lstStyle/>
        <a:p>
          <a:r>
            <a:rPr lang="en-US" dirty="0" smtClean="0"/>
            <a:t>1. INTRISIK</a:t>
          </a:r>
        </a:p>
      </dgm:t>
    </dgm:pt>
    <dgm:pt modelId="{0A14D5F1-3942-4DE7-8260-DB30FD92F440}" type="parTrans" cxnId="{FC6C91CF-50EF-4550-B1BB-C3C8E92BF75D}">
      <dgm:prSet/>
      <dgm:spPr/>
      <dgm:t>
        <a:bodyPr/>
        <a:lstStyle/>
        <a:p>
          <a:endParaRPr lang="en-US"/>
        </a:p>
      </dgm:t>
    </dgm:pt>
    <dgm:pt modelId="{801F9717-664D-425F-987D-DCA3DADB9424}" type="sibTrans" cxnId="{FC6C91CF-50EF-4550-B1BB-C3C8E92BF75D}">
      <dgm:prSet/>
      <dgm:spPr/>
      <dgm:t>
        <a:bodyPr/>
        <a:lstStyle/>
        <a:p>
          <a:endParaRPr lang="en-US"/>
        </a:p>
      </dgm:t>
    </dgm:pt>
    <dgm:pt modelId="{AAE65C70-101D-4EB8-A519-CC6CA8EA84B4}">
      <dgm:prSet phldrT="[Text]"/>
      <dgm:spPr/>
      <dgm:t>
        <a:bodyPr/>
        <a:lstStyle/>
        <a:p>
          <a:r>
            <a:rPr lang="en-US" dirty="0" smtClean="0"/>
            <a:t>2. EKSTRINSIK</a:t>
          </a:r>
          <a:endParaRPr lang="en-US" dirty="0"/>
        </a:p>
      </dgm:t>
    </dgm:pt>
    <dgm:pt modelId="{18671653-9DE1-4A1C-8794-F59A5F1F762F}" type="parTrans" cxnId="{1DBE53DD-9349-48B5-85A0-40802D46B6B1}">
      <dgm:prSet/>
      <dgm:spPr/>
      <dgm:t>
        <a:bodyPr/>
        <a:lstStyle/>
        <a:p>
          <a:endParaRPr lang="en-US"/>
        </a:p>
      </dgm:t>
    </dgm:pt>
    <dgm:pt modelId="{7D365E02-3A21-497F-A77A-2B3705F98A36}" type="sibTrans" cxnId="{1DBE53DD-9349-48B5-85A0-40802D46B6B1}">
      <dgm:prSet/>
      <dgm:spPr/>
      <dgm:t>
        <a:bodyPr/>
        <a:lstStyle/>
        <a:p>
          <a:endParaRPr lang="en-US"/>
        </a:p>
      </dgm:t>
    </dgm:pt>
    <dgm:pt modelId="{FB88C11F-F0A3-4D1F-8FD1-614FE4385790}" type="pres">
      <dgm:prSet presAssocID="{C2C0D320-E6B6-4AA2-8D6B-FA0E559AD19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1F4580-FA14-42EB-9875-752CB3519DC1}" type="pres">
      <dgm:prSet presAssocID="{C2C0D320-E6B6-4AA2-8D6B-FA0E559AD19B}" presName="dummyMaxCanvas" presStyleCnt="0">
        <dgm:presLayoutVars/>
      </dgm:prSet>
      <dgm:spPr/>
    </dgm:pt>
    <dgm:pt modelId="{B5A69D34-68A4-4A47-A5AE-BAF2D7D56B0F}" type="pres">
      <dgm:prSet presAssocID="{C2C0D320-E6B6-4AA2-8D6B-FA0E559AD19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81CFD-A029-45B6-A284-4C4F66293A44}" type="pres">
      <dgm:prSet presAssocID="{C2C0D320-E6B6-4AA2-8D6B-FA0E559AD19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3366BC-8D32-4692-A912-6E682A608A30}" type="pres">
      <dgm:prSet presAssocID="{C2C0D320-E6B6-4AA2-8D6B-FA0E559AD19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5100B-F9C1-4BFF-8111-606B9D87682D}" type="pres">
      <dgm:prSet presAssocID="{C2C0D320-E6B6-4AA2-8D6B-FA0E559AD19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931C6-372A-4616-8110-3115C201CB2F}" type="pres">
      <dgm:prSet presAssocID="{C2C0D320-E6B6-4AA2-8D6B-FA0E559AD19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71848-F091-4742-9FB4-E2A389085167}" type="pres">
      <dgm:prSet presAssocID="{C2C0D320-E6B6-4AA2-8D6B-FA0E559AD19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A4087-AD79-4410-9539-46AB9F78BD00}" type="pres">
      <dgm:prSet presAssocID="{C2C0D320-E6B6-4AA2-8D6B-FA0E559AD19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405B-FA14-4263-8B80-47EBC1B5FACE}" type="pres">
      <dgm:prSet presAssocID="{C2C0D320-E6B6-4AA2-8D6B-FA0E559AD19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9E7975-5094-4D3B-B33F-F5DF1AFE65E8}" srcId="{C2C0D320-E6B6-4AA2-8D6B-FA0E559AD19B}" destId="{821B2BBF-29AA-405B-A94F-4308B2A7F7E2}" srcOrd="0" destOrd="0" parTransId="{B5CC4AC1-0EB8-47FC-B133-D3784D722A3C}" sibTransId="{15C5533E-5A42-4EBD-AAD1-7DA1A1EFB1D1}"/>
    <dgm:cxn modelId="{FC6C91CF-50EF-4550-B1BB-C3C8E92BF75D}" srcId="{C2C0D320-E6B6-4AA2-8D6B-FA0E559AD19B}" destId="{80039212-F7FF-4861-8293-CDCFFD59E225}" srcOrd="1" destOrd="0" parTransId="{0A14D5F1-3942-4DE7-8260-DB30FD92F440}" sibTransId="{801F9717-664D-425F-987D-DCA3DADB9424}"/>
    <dgm:cxn modelId="{4C53146D-9341-4432-ADC9-5D64ADB290EA}" type="presOf" srcId="{AAE65C70-101D-4EB8-A519-CC6CA8EA84B4}" destId="{553366BC-8D32-4692-A912-6E682A608A30}" srcOrd="0" destOrd="0" presId="urn:microsoft.com/office/officeart/2005/8/layout/vProcess5"/>
    <dgm:cxn modelId="{570AB1FC-534C-4408-B09D-931744A94467}" type="presOf" srcId="{821B2BBF-29AA-405B-A94F-4308B2A7F7E2}" destId="{B5A69D34-68A4-4A47-A5AE-BAF2D7D56B0F}" srcOrd="0" destOrd="0" presId="urn:microsoft.com/office/officeart/2005/8/layout/vProcess5"/>
    <dgm:cxn modelId="{A84F47FA-66F3-4BB7-913E-ECABFBA91D1E}" type="presOf" srcId="{801F9717-664D-425F-987D-DCA3DADB9424}" destId="{388931C6-372A-4616-8110-3115C201CB2F}" srcOrd="0" destOrd="0" presId="urn:microsoft.com/office/officeart/2005/8/layout/vProcess5"/>
    <dgm:cxn modelId="{397B61B1-7B3E-4469-932B-DD3C1A4F536C}" type="presOf" srcId="{80039212-F7FF-4861-8293-CDCFFD59E225}" destId="{967A4087-AD79-4410-9539-46AB9F78BD00}" srcOrd="1" destOrd="0" presId="urn:microsoft.com/office/officeart/2005/8/layout/vProcess5"/>
    <dgm:cxn modelId="{CE8B9584-1D9F-495A-8591-8D4E10E11CAD}" type="presOf" srcId="{80039212-F7FF-4861-8293-CDCFFD59E225}" destId="{CEE81CFD-A029-45B6-A284-4C4F66293A44}" srcOrd="0" destOrd="0" presId="urn:microsoft.com/office/officeart/2005/8/layout/vProcess5"/>
    <dgm:cxn modelId="{39F1A5E5-027E-4264-8C88-C53EA92DD63B}" type="presOf" srcId="{AAE65C70-101D-4EB8-A519-CC6CA8EA84B4}" destId="{0F32405B-FA14-4263-8B80-47EBC1B5FACE}" srcOrd="1" destOrd="0" presId="urn:microsoft.com/office/officeart/2005/8/layout/vProcess5"/>
    <dgm:cxn modelId="{4C07A16E-A241-4645-8274-29EC10B46983}" type="presOf" srcId="{821B2BBF-29AA-405B-A94F-4308B2A7F7E2}" destId="{50871848-F091-4742-9FB4-E2A389085167}" srcOrd="1" destOrd="0" presId="urn:microsoft.com/office/officeart/2005/8/layout/vProcess5"/>
    <dgm:cxn modelId="{03BF6DEC-896B-4519-AC4C-E253D59EEEFD}" type="presOf" srcId="{C2C0D320-E6B6-4AA2-8D6B-FA0E559AD19B}" destId="{FB88C11F-F0A3-4D1F-8FD1-614FE4385790}" srcOrd="0" destOrd="0" presId="urn:microsoft.com/office/officeart/2005/8/layout/vProcess5"/>
    <dgm:cxn modelId="{1DBE53DD-9349-48B5-85A0-40802D46B6B1}" srcId="{C2C0D320-E6B6-4AA2-8D6B-FA0E559AD19B}" destId="{AAE65C70-101D-4EB8-A519-CC6CA8EA84B4}" srcOrd="2" destOrd="0" parTransId="{18671653-9DE1-4A1C-8794-F59A5F1F762F}" sibTransId="{7D365E02-3A21-497F-A77A-2B3705F98A36}"/>
    <dgm:cxn modelId="{AFDFA8BF-2406-41C6-A872-1B1964F954AF}" type="presOf" srcId="{15C5533E-5A42-4EBD-AAD1-7DA1A1EFB1D1}" destId="{C645100B-F9C1-4BFF-8111-606B9D87682D}" srcOrd="0" destOrd="0" presId="urn:microsoft.com/office/officeart/2005/8/layout/vProcess5"/>
    <dgm:cxn modelId="{1EE325D4-EAEE-4A4F-98BF-60121F0E0E33}" type="presParOf" srcId="{FB88C11F-F0A3-4D1F-8FD1-614FE4385790}" destId="{1B1F4580-FA14-42EB-9875-752CB3519DC1}" srcOrd="0" destOrd="0" presId="urn:microsoft.com/office/officeart/2005/8/layout/vProcess5"/>
    <dgm:cxn modelId="{8B028DCC-D8D1-479B-A471-D605602A43B9}" type="presParOf" srcId="{FB88C11F-F0A3-4D1F-8FD1-614FE4385790}" destId="{B5A69D34-68A4-4A47-A5AE-BAF2D7D56B0F}" srcOrd="1" destOrd="0" presId="urn:microsoft.com/office/officeart/2005/8/layout/vProcess5"/>
    <dgm:cxn modelId="{7D2003C6-ECED-49E1-B122-89E7F83BCD66}" type="presParOf" srcId="{FB88C11F-F0A3-4D1F-8FD1-614FE4385790}" destId="{CEE81CFD-A029-45B6-A284-4C4F66293A44}" srcOrd="2" destOrd="0" presId="urn:microsoft.com/office/officeart/2005/8/layout/vProcess5"/>
    <dgm:cxn modelId="{E648F50C-E7E1-4BBB-819E-ECBDE6499E9E}" type="presParOf" srcId="{FB88C11F-F0A3-4D1F-8FD1-614FE4385790}" destId="{553366BC-8D32-4692-A912-6E682A608A30}" srcOrd="3" destOrd="0" presId="urn:microsoft.com/office/officeart/2005/8/layout/vProcess5"/>
    <dgm:cxn modelId="{74A7641D-3209-4975-A0B4-E097A5492012}" type="presParOf" srcId="{FB88C11F-F0A3-4D1F-8FD1-614FE4385790}" destId="{C645100B-F9C1-4BFF-8111-606B9D87682D}" srcOrd="4" destOrd="0" presId="urn:microsoft.com/office/officeart/2005/8/layout/vProcess5"/>
    <dgm:cxn modelId="{9C10C763-D481-4493-8347-86283F59FDCE}" type="presParOf" srcId="{FB88C11F-F0A3-4D1F-8FD1-614FE4385790}" destId="{388931C6-372A-4616-8110-3115C201CB2F}" srcOrd="5" destOrd="0" presId="urn:microsoft.com/office/officeart/2005/8/layout/vProcess5"/>
    <dgm:cxn modelId="{75D79C07-528C-4985-8BE6-97B71A3A0234}" type="presParOf" srcId="{FB88C11F-F0A3-4D1F-8FD1-614FE4385790}" destId="{50871848-F091-4742-9FB4-E2A389085167}" srcOrd="6" destOrd="0" presId="urn:microsoft.com/office/officeart/2005/8/layout/vProcess5"/>
    <dgm:cxn modelId="{9AAD381E-B36A-43C4-8748-8E09D7C705A1}" type="presParOf" srcId="{FB88C11F-F0A3-4D1F-8FD1-614FE4385790}" destId="{967A4087-AD79-4410-9539-46AB9F78BD00}" srcOrd="7" destOrd="0" presId="urn:microsoft.com/office/officeart/2005/8/layout/vProcess5"/>
    <dgm:cxn modelId="{9C8ECCD6-832A-422F-95A2-76B533A7E4F1}" type="presParOf" srcId="{FB88C11F-F0A3-4D1F-8FD1-614FE4385790}" destId="{0F32405B-FA14-4263-8B80-47EBC1B5FACE}" srcOrd="8" destOrd="0" presId="urn:microsoft.com/office/officeart/2005/8/layout/v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5A577-B40E-4B35-92F2-A20D655B3BC0}" type="doc">
      <dgm:prSet loTypeId="urn:microsoft.com/office/officeart/2005/8/layout/cycle1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901EA1-B53A-4456-A11E-B9AFF8E92805}">
      <dgm:prSet phldrT="[Text]" custT="1"/>
      <dgm:spPr/>
      <dgm:t>
        <a:bodyPr/>
        <a:lstStyle/>
        <a:p>
          <a:r>
            <a:rPr lang="en-US" sz="2000" dirty="0" smtClean="0"/>
            <a:t>KETEKUNAN</a:t>
          </a:r>
          <a:endParaRPr lang="en-US" sz="2000" dirty="0"/>
        </a:p>
      </dgm:t>
    </dgm:pt>
    <dgm:pt modelId="{2D6F806C-4BF2-4054-9E8C-13496426CC3F}" type="parTrans" cxnId="{239384FD-A5E4-4B8B-8FAC-2678E8451BFA}">
      <dgm:prSet/>
      <dgm:spPr/>
      <dgm:t>
        <a:bodyPr/>
        <a:lstStyle/>
        <a:p>
          <a:endParaRPr lang="en-US"/>
        </a:p>
      </dgm:t>
    </dgm:pt>
    <dgm:pt modelId="{8B9E8AAC-84B4-455F-8FD3-433ACD084FC7}" type="sibTrans" cxnId="{239384FD-A5E4-4B8B-8FAC-2678E8451BFA}">
      <dgm:prSet/>
      <dgm:spPr/>
      <dgm:t>
        <a:bodyPr/>
        <a:lstStyle/>
        <a:p>
          <a:endParaRPr lang="en-US" sz="2000"/>
        </a:p>
      </dgm:t>
    </dgm:pt>
    <dgm:pt modelId="{3CF11331-60C1-4E8A-AA8F-244662CE202C}">
      <dgm:prSet phldrT="[Text]" custT="1"/>
      <dgm:spPr/>
      <dgm:t>
        <a:bodyPr/>
        <a:lstStyle/>
        <a:p>
          <a:r>
            <a:rPr lang="en-US" sz="2000" dirty="0" smtClean="0"/>
            <a:t>PERCAYA DIRI</a:t>
          </a:r>
          <a:endParaRPr lang="en-US" sz="2000" dirty="0"/>
        </a:p>
      </dgm:t>
    </dgm:pt>
    <dgm:pt modelId="{34E6C877-3277-43EA-8131-06F117860D57}" type="parTrans" cxnId="{A01D902C-8170-43CD-B992-BDE3D9491E0C}">
      <dgm:prSet/>
      <dgm:spPr/>
      <dgm:t>
        <a:bodyPr/>
        <a:lstStyle/>
        <a:p>
          <a:endParaRPr lang="en-US"/>
        </a:p>
      </dgm:t>
    </dgm:pt>
    <dgm:pt modelId="{A8CC6434-79AF-45DB-8133-421D8ADFC472}" type="sibTrans" cxnId="{A01D902C-8170-43CD-B992-BDE3D9491E0C}">
      <dgm:prSet/>
      <dgm:spPr/>
      <dgm:t>
        <a:bodyPr/>
        <a:lstStyle/>
        <a:p>
          <a:endParaRPr lang="en-US" sz="2000"/>
        </a:p>
      </dgm:t>
    </dgm:pt>
    <dgm:pt modelId="{9DCD6234-60A9-4DD3-A290-9273528F03DA}">
      <dgm:prSet phldrT="[Text]" custT="1"/>
      <dgm:spPr/>
      <dgm:t>
        <a:bodyPr/>
        <a:lstStyle/>
        <a:p>
          <a:r>
            <a:rPr lang="en-US" sz="2000" dirty="0" smtClean="0"/>
            <a:t>KONSEN TRASI</a:t>
          </a:r>
          <a:endParaRPr lang="en-US" sz="2000" dirty="0"/>
        </a:p>
      </dgm:t>
    </dgm:pt>
    <dgm:pt modelId="{862893C0-B3B5-4472-8452-5AED2EBAAEE1}" type="parTrans" cxnId="{9CE4A3C5-C5D7-4A0B-89F8-A364A71F885F}">
      <dgm:prSet/>
      <dgm:spPr/>
      <dgm:t>
        <a:bodyPr/>
        <a:lstStyle/>
        <a:p>
          <a:endParaRPr lang="en-US"/>
        </a:p>
      </dgm:t>
    </dgm:pt>
    <dgm:pt modelId="{C1F80372-2342-4ED7-8BDA-3A9F64F57DB1}" type="sibTrans" cxnId="{9CE4A3C5-C5D7-4A0B-89F8-A364A71F885F}">
      <dgm:prSet/>
      <dgm:spPr/>
      <dgm:t>
        <a:bodyPr/>
        <a:lstStyle/>
        <a:p>
          <a:endParaRPr lang="en-US" sz="2000"/>
        </a:p>
      </dgm:t>
    </dgm:pt>
    <dgm:pt modelId="{8CD467F6-278E-47FA-892F-8F8B704D7535}">
      <dgm:prSet phldrT="[Text]" custT="1"/>
      <dgm:spPr/>
      <dgm:t>
        <a:bodyPr/>
        <a:lstStyle/>
        <a:p>
          <a:r>
            <a:rPr lang="en-US" sz="2000" dirty="0" smtClean="0"/>
            <a:t>MENETAPKAN LANG KAH</a:t>
          </a:r>
          <a:endParaRPr lang="en-US" sz="2000" dirty="0"/>
        </a:p>
      </dgm:t>
    </dgm:pt>
    <dgm:pt modelId="{36F9268B-42E6-40C5-B248-367EC34CB068}" type="parTrans" cxnId="{F80CF7BA-4FA6-4299-80C6-5DD84E6D6617}">
      <dgm:prSet/>
      <dgm:spPr/>
      <dgm:t>
        <a:bodyPr/>
        <a:lstStyle/>
        <a:p>
          <a:endParaRPr lang="en-US"/>
        </a:p>
      </dgm:t>
    </dgm:pt>
    <dgm:pt modelId="{D32F67E6-1888-4C89-A38D-47796D02B7B3}" type="sibTrans" cxnId="{F80CF7BA-4FA6-4299-80C6-5DD84E6D6617}">
      <dgm:prSet/>
      <dgm:spPr/>
      <dgm:t>
        <a:bodyPr/>
        <a:lstStyle/>
        <a:p>
          <a:endParaRPr lang="en-US" sz="2000"/>
        </a:p>
      </dgm:t>
    </dgm:pt>
    <dgm:pt modelId="{CE5A73AF-3D95-418C-A096-40895C68C6CD}">
      <dgm:prSet phldrT="[Text]" custT="1"/>
      <dgm:spPr/>
      <dgm:t>
        <a:bodyPr/>
        <a:lstStyle/>
        <a:p>
          <a:r>
            <a:rPr lang="en-US" sz="2000" dirty="0" smtClean="0"/>
            <a:t>SASARAN</a:t>
          </a:r>
          <a:endParaRPr lang="en-US" sz="2000" dirty="0"/>
        </a:p>
      </dgm:t>
    </dgm:pt>
    <dgm:pt modelId="{2A39D425-8D83-4077-A823-51CF10BE2536}" type="parTrans" cxnId="{22AB8494-5355-452A-832E-52953DF4DE71}">
      <dgm:prSet/>
      <dgm:spPr/>
      <dgm:t>
        <a:bodyPr/>
        <a:lstStyle/>
        <a:p>
          <a:endParaRPr lang="en-US"/>
        </a:p>
      </dgm:t>
    </dgm:pt>
    <dgm:pt modelId="{F9B1CC4A-B149-4D45-A2A6-E4D3A6BE1B7F}" type="sibTrans" cxnId="{22AB8494-5355-452A-832E-52953DF4DE71}">
      <dgm:prSet/>
      <dgm:spPr/>
      <dgm:t>
        <a:bodyPr/>
        <a:lstStyle/>
        <a:p>
          <a:endParaRPr lang="en-US" sz="2000"/>
        </a:p>
      </dgm:t>
    </dgm:pt>
    <dgm:pt modelId="{50A0175D-DDA4-4B37-A1F7-EC9998D89DBC}" type="pres">
      <dgm:prSet presAssocID="{E1A5A577-B40E-4B35-92F2-A20D655B3BC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4FCB49-348D-4FE6-9C8C-AA403A5A6C34}" type="pres">
      <dgm:prSet presAssocID="{14901EA1-B53A-4456-A11E-B9AFF8E92805}" presName="dummy" presStyleCnt="0"/>
      <dgm:spPr/>
    </dgm:pt>
    <dgm:pt modelId="{A0AB288B-CB2C-4681-A5F6-D276A72631FB}" type="pres">
      <dgm:prSet presAssocID="{14901EA1-B53A-4456-A11E-B9AFF8E92805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CE8A9-EFAE-41F3-9384-F19626FE5E8A}" type="pres">
      <dgm:prSet presAssocID="{8B9E8AAC-84B4-455F-8FD3-433ACD084FC7}" presName="sibTrans" presStyleLbl="node1" presStyleIdx="0" presStyleCnt="5"/>
      <dgm:spPr/>
      <dgm:t>
        <a:bodyPr/>
        <a:lstStyle/>
        <a:p>
          <a:endParaRPr lang="en-US"/>
        </a:p>
      </dgm:t>
    </dgm:pt>
    <dgm:pt modelId="{ED0EBD6A-D2F9-40FD-93D2-64A140389D23}" type="pres">
      <dgm:prSet presAssocID="{3CF11331-60C1-4E8A-AA8F-244662CE202C}" presName="dummy" presStyleCnt="0"/>
      <dgm:spPr/>
    </dgm:pt>
    <dgm:pt modelId="{B46B84AA-47DE-4750-B040-1321D0D41FEC}" type="pres">
      <dgm:prSet presAssocID="{3CF11331-60C1-4E8A-AA8F-244662CE202C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C647C-BA33-4C79-B6DA-C7542B15B227}" type="pres">
      <dgm:prSet presAssocID="{A8CC6434-79AF-45DB-8133-421D8ADFC472}" presName="sibTrans" presStyleLbl="node1" presStyleIdx="1" presStyleCnt="5"/>
      <dgm:spPr/>
      <dgm:t>
        <a:bodyPr/>
        <a:lstStyle/>
        <a:p>
          <a:endParaRPr lang="en-US"/>
        </a:p>
      </dgm:t>
    </dgm:pt>
    <dgm:pt modelId="{7401DE3C-229F-466A-BA4C-E30A9B06BCDC}" type="pres">
      <dgm:prSet presAssocID="{9DCD6234-60A9-4DD3-A290-9273528F03DA}" presName="dummy" presStyleCnt="0"/>
      <dgm:spPr/>
    </dgm:pt>
    <dgm:pt modelId="{659462A4-687A-4D11-ACB8-AC97797C6A2A}" type="pres">
      <dgm:prSet presAssocID="{9DCD6234-60A9-4DD3-A290-9273528F03D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26C40-D93F-433C-9357-01AE205B666E}" type="pres">
      <dgm:prSet presAssocID="{C1F80372-2342-4ED7-8BDA-3A9F64F57DB1}" presName="sibTrans" presStyleLbl="node1" presStyleIdx="2" presStyleCnt="5"/>
      <dgm:spPr/>
      <dgm:t>
        <a:bodyPr/>
        <a:lstStyle/>
        <a:p>
          <a:endParaRPr lang="en-US"/>
        </a:p>
      </dgm:t>
    </dgm:pt>
    <dgm:pt modelId="{D012AF0F-2B97-4AC6-A27E-FEFCFEE6928F}" type="pres">
      <dgm:prSet presAssocID="{8CD467F6-278E-47FA-892F-8F8B704D7535}" presName="dummy" presStyleCnt="0"/>
      <dgm:spPr/>
    </dgm:pt>
    <dgm:pt modelId="{1F97504A-CB6F-434B-96DA-50C8F415C2F4}" type="pres">
      <dgm:prSet presAssocID="{8CD467F6-278E-47FA-892F-8F8B704D7535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7FFCC-D905-4EF9-9EB9-16C8C70A7DDF}" type="pres">
      <dgm:prSet presAssocID="{D32F67E6-1888-4C89-A38D-47796D02B7B3}" presName="sibTrans" presStyleLbl="node1" presStyleIdx="3" presStyleCnt="5"/>
      <dgm:spPr/>
      <dgm:t>
        <a:bodyPr/>
        <a:lstStyle/>
        <a:p>
          <a:endParaRPr lang="en-US"/>
        </a:p>
      </dgm:t>
    </dgm:pt>
    <dgm:pt modelId="{AB89B49B-1D59-452B-85C0-A47D04CFDEF1}" type="pres">
      <dgm:prSet presAssocID="{CE5A73AF-3D95-418C-A096-40895C68C6CD}" presName="dummy" presStyleCnt="0"/>
      <dgm:spPr/>
    </dgm:pt>
    <dgm:pt modelId="{8896AC55-2880-427B-B585-4C70EEFD7305}" type="pres">
      <dgm:prSet presAssocID="{CE5A73AF-3D95-418C-A096-40895C68C6CD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631DB-BAB8-46B5-9672-A1D97E6C54A5}" type="pres">
      <dgm:prSet presAssocID="{F9B1CC4A-B149-4D45-A2A6-E4D3A6BE1B7F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BD16E5EB-0334-4217-A223-D0318858604B}" type="presOf" srcId="{9DCD6234-60A9-4DD3-A290-9273528F03DA}" destId="{659462A4-687A-4D11-ACB8-AC97797C6A2A}" srcOrd="0" destOrd="0" presId="urn:microsoft.com/office/officeart/2005/8/layout/cycle1"/>
    <dgm:cxn modelId="{22AB8494-5355-452A-832E-52953DF4DE71}" srcId="{E1A5A577-B40E-4B35-92F2-A20D655B3BC0}" destId="{CE5A73AF-3D95-418C-A096-40895C68C6CD}" srcOrd="4" destOrd="0" parTransId="{2A39D425-8D83-4077-A823-51CF10BE2536}" sibTransId="{F9B1CC4A-B149-4D45-A2A6-E4D3A6BE1B7F}"/>
    <dgm:cxn modelId="{7E75B1DF-3628-498C-A5A7-156F8A493A10}" type="presOf" srcId="{8CD467F6-278E-47FA-892F-8F8B704D7535}" destId="{1F97504A-CB6F-434B-96DA-50C8F415C2F4}" srcOrd="0" destOrd="0" presId="urn:microsoft.com/office/officeart/2005/8/layout/cycle1"/>
    <dgm:cxn modelId="{83351A66-6E2C-4592-9679-BED01BC8A09B}" type="presOf" srcId="{CE5A73AF-3D95-418C-A096-40895C68C6CD}" destId="{8896AC55-2880-427B-B585-4C70EEFD7305}" srcOrd="0" destOrd="0" presId="urn:microsoft.com/office/officeart/2005/8/layout/cycle1"/>
    <dgm:cxn modelId="{2DBCA833-823B-4604-A155-BBF55031162B}" type="presOf" srcId="{D32F67E6-1888-4C89-A38D-47796D02B7B3}" destId="{4CE7FFCC-D905-4EF9-9EB9-16C8C70A7DDF}" srcOrd="0" destOrd="0" presId="urn:microsoft.com/office/officeart/2005/8/layout/cycle1"/>
    <dgm:cxn modelId="{A01D902C-8170-43CD-B992-BDE3D9491E0C}" srcId="{E1A5A577-B40E-4B35-92F2-A20D655B3BC0}" destId="{3CF11331-60C1-4E8A-AA8F-244662CE202C}" srcOrd="1" destOrd="0" parTransId="{34E6C877-3277-43EA-8131-06F117860D57}" sibTransId="{A8CC6434-79AF-45DB-8133-421D8ADFC472}"/>
    <dgm:cxn modelId="{FEDF306E-929B-4C6B-9C3C-A4941DD970A6}" type="presOf" srcId="{F9B1CC4A-B149-4D45-A2A6-E4D3A6BE1B7F}" destId="{66B631DB-BAB8-46B5-9672-A1D97E6C54A5}" srcOrd="0" destOrd="0" presId="urn:microsoft.com/office/officeart/2005/8/layout/cycle1"/>
    <dgm:cxn modelId="{C5A781EC-F373-48FA-87C5-D06BA558E9D2}" type="presOf" srcId="{C1F80372-2342-4ED7-8BDA-3A9F64F57DB1}" destId="{FBC26C40-D93F-433C-9357-01AE205B666E}" srcOrd="0" destOrd="0" presId="urn:microsoft.com/office/officeart/2005/8/layout/cycle1"/>
    <dgm:cxn modelId="{99C00651-22F3-4235-A0BB-B68B528FA306}" type="presOf" srcId="{3CF11331-60C1-4E8A-AA8F-244662CE202C}" destId="{B46B84AA-47DE-4750-B040-1321D0D41FEC}" srcOrd="0" destOrd="0" presId="urn:microsoft.com/office/officeart/2005/8/layout/cycle1"/>
    <dgm:cxn modelId="{BD76D529-8A43-4E10-AA1C-68BE45D2A6F8}" type="presOf" srcId="{E1A5A577-B40E-4B35-92F2-A20D655B3BC0}" destId="{50A0175D-DDA4-4B37-A1F7-EC9998D89DBC}" srcOrd="0" destOrd="0" presId="urn:microsoft.com/office/officeart/2005/8/layout/cycle1"/>
    <dgm:cxn modelId="{9CE4A3C5-C5D7-4A0B-89F8-A364A71F885F}" srcId="{E1A5A577-B40E-4B35-92F2-A20D655B3BC0}" destId="{9DCD6234-60A9-4DD3-A290-9273528F03DA}" srcOrd="2" destOrd="0" parTransId="{862893C0-B3B5-4472-8452-5AED2EBAAEE1}" sibTransId="{C1F80372-2342-4ED7-8BDA-3A9F64F57DB1}"/>
    <dgm:cxn modelId="{239384FD-A5E4-4B8B-8FAC-2678E8451BFA}" srcId="{E1A5A577-B40E-4B35-92F2-A20D655B3BC0}" destId="{14901EA1-B53A-4456-A11E-B9AFF8E92805}" srcOrd="0" destOrd="0" parTransId="{2D6F806C-4BF2-4054-9E8C-13496426CC3F}" sibTransId="{8B9E8AAC-84B4-455F-8FD3-433ACD084FC7}"/>
    <dgm:cxn modelId="{2C175DE6-C6A8-4EFD-81C3-E07FB0DC323C}" type="presOf" srcId="{14901EA1-B53A-4456-A11E-B9AFF8E92805}" destId="{A0AB288B-CB2C-4681-A5F6-D276A72631FB}" srcOrd="0" destOrd="0" presId="urn:microsoft.com/office/officeart/2005/8/layout/cycle1"/>
    <dgm:cxn modelId="{97C763FE-7295-40F8-B6A0-AA6680FC973C}" type="presOf" srcId="{A8CC6434-79AF-45DB-8133-421D8ADFC472}" destId="{72CC647C-BA33-4C79-B6DA-C7542B15B227}" srcOrd="0" destOrd="0" presId="urn:microsoft.com/office/officeart/2005/8/layout/cycle1"/>
    <dgm:cxn modelId="{A47C183D-4551-4E0B-9EBC-A5A289866955}" type="presOf" srcId="{8B9E8AAC-84B4-455F-8FD3-433ACD084FC7}" destId="{EACCE8A9-EFAE-41F3-9384-F19626FE5E8A}" srcOrd="0" destOrd="0" presId="urn:microsoft.com/office/officeart/2005/8/layout/cycle1"/>
    <dgm:cxn modelId="{F80CF7BA-4FA6-4299-80C6-5DD84E6D6617}" srcId="{E1A5A577-B40E-4B35-92F2-A20D655B3BC0}" destId="{8CD467F6-278E-47FA-892F-8F8B704D7535}" srcOrd="3" destOrd="0" parTransId="{36F9268B-42E6-40C5-B248-367EC34CB068}" sibTransId="{D32F67E6-1888-4C89-A38D-47796D02B7B3}"/>
    <dgm:cxn modelId="{4A5FABFE-CEFC-4FD9-AE93-2C404C63151A}" type="presParOf" srcId="{50A0175D-DDA4-4B37-A1F7-EC9998D89DBC}" destId="{754FCB49-348D-4FE6-9C8C-AA403A5A6C34}" srcOrd="0" destOrd="0" presId="urn:microsoft.com/office/officeart/2005/8/layout/cycle1"/>
    <dgm:cxn modelId="{7D9B0D94-93A4-4415-B768-DD3C0DB17A0D}" type="presParOf" srcId="{50A0175D-DDA4-4B37-A1F7-EC9998D89DBC}" destId="{A0AB288B-CB2C-4681-A5F6-D276A72631FB}" srcOrd="1" destOrd="0" presId="urn:microsoft.com/office/officeart/2005/8/layout/cycle1"/>
    <dgm:cxn modelId="{498E2BB9-A0F3-44F4-B905-946615A7EF17}" type="presParOf" srcId="{50A0175D-DDA4-4B37-A1F7-EC9998D89DBC}" destId="{EACCE8A9-EFAE-41F3-9384-F19626FE5E8A}" srcOrd="2" destOrd="0" presId="urn:microsoft.com/office/officeart/2005/8/layout/cycle1"/>
    <dgm:cxn modelId="{2175C062-C5AB-4B20-B650-B0BD5CA4D412}" type="presParOf" srcId="{50A0175D-DDA4-4B37-A1F7-EC9998D89DBC}" destId="{ED0EBD6A-D2F9-40FD-93D2-64A140389D23}" srcOrd="3" destOrd="0" presId="urn:microsoft.com/office/officeart/2005/8/layout/cycle1"/>
    <dgm:cxn modelId="{1D4DCCFC-506D-46C1-8F2E-ADE4177AC163}" type="presParOf" srcId="{50A0175D-DDA4-4B37-A1F7-EC9998D89DBC}" destId="{B46B84AA-47DE-4750-B040-1321D0D41FEC}" srcOrd="4" destOrd="0" presId="urn:microsoft.com/office/officeart/2005/8/layout/cycle1"/>
    <dgm:cxn modelId="{300BA83B-396D-4438-B935-514BE4D42BAE}" type="presParOf" srcId="{50A0175D-DDA4-4B37-A1F7-EC9998D89DBC}" destId="{72CC647C-BA33-4C79-B6DA-C7542B15B227}" srcOrd="5" destOrd="0" presId="urn:microsoft.com/office/officeart/2005/8/layout/cycle1"/>
    <dgm:cxn modelId="{59D6AC25-5BBF-4DF2-98ED-C3AC2A6C65C9}" type="presParOf" srcId="{50A0175D-DDA4-4B37-A1F7-EC9998D89DBC}" destId="{7401DE3C-229F-466A-BA4C-E30A9B06BCDC}" srcOrd="6" destOrd="0" presId="urn:microsoft.com/office/officeart/2005/8/layout/cycle1"/>
    <dgm:cxn modelId="{E976D078-89CD-486A-BEA1-15673B1A4183}" type="presParOf" srcId="{50A0175D-DDA4-4B37-A1F7-EC9998D89DBC}" destId="{659462A4-687A-4D11-ACB8-AC97797C6A2A}" srcOrd="7" destOrd="0" presId="urn:microsoft.com/office/officeart/2005/8/layout/cycle1"/>
    <dgm:cxn modelId="{376B71E9-CCC4-4158-876F-F0F61402F5EF}" type="presParOf" srcId="{50A0175D-DDA4-4B37-A1F7-EC9998D89DBC}" destId="{FBC26C40-D93F-433C-9357-01AE205B666E}" srcOrd="8" destOrd="0" presId="urn:microsoft.com/office/officeart/2005/8/layout/cycle1"/>
    <dgm:cxn modelId="{28FD3DC0-728B-490E-8A1C-8399B3BD834E}" type="presParOf" srcId="{50A0175D-DDA4-4B37-A1F7-EC9998D89DBC}" destId="{D012AF0F-2B97-4AC6-A27E-FEFCFEE6928F}" srcOrd="9" destOrd="0" presId="urn:microsoft.com/office/officeart/2005/8/layout/cycle1"/>
    <dgm:cxn modelId="{19022DA0-755D-4EC2-9436-E3D0A7814EC0}" type="presParOf" srcId="{50A0175D-DDA4-4B37-A1F7-EC9998D89DBC}" destId="{1F97504A-CB6F-434B-96DA-50C8F415C2F4}" srcOrd="10" destOrd="0" presId="urn:microsoft.com/office/officeart/2005/8/layout/cycle1"/>
    <dgm:cxn modelId="{D2B190B1-B9B9-488F-B371-190C5969E6B7}" type="presParOf" srcId="{50A0175D-DDA4-4B37-A1F7-EC9998D89DBC}" destId="{4CE7FFCC-D905-4EF9-9EB9-16C8C70A7DDF}" srcOrd="11" destOrd="0" presId="urn:microsoft.com/office/officeart/2005/8/layout/cycle1"/>
    <dgm:cxn modelId="{261D7379-B982-4C60-9506-BFEC058B7E08}" type="presParOf" srcId="{50A0175D-DDA4-4B37-A1F7-EC9998D89DBC}" destId="{AB89B49B-1D59-452B-85C0-A47D04CFDEF1}" srcOrd="12" destOrd="0" presId="urn:microsoft.com/office/officeart/2005/8/layout/cycle1"/>
    <dgm:cxn modelId="{B4D9A2A6-E667-404A-AF08-EE92D9913026}" type="presParOf" srcId="{50A0175D-DDA4-4B37-A1F7-EC9998D89DBC}" destId="{8896AC55-2880-427B-B585-4C70EEFD7305}" srcOrd="13" destOrd="0" presId="urn:microsoft.com/office/officeart/2005/8/layout/cycle1"/>
    <dgm:cxn modelId="{99F35DDC-D1E0-4AA9-8D1E-D20C78787236}" type="presParOf" srcId="{50A0175D-DDA4-4B37-A1F7-EC9998D89DBC}" destId="{66B631DB-BAB8-46B5-9672-A1D97E6C54A5}" srcOrd="14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84B31-580D-47A5-A28D-1CBDBBDAA1A8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67683-802D-48A1-84C6-DC718CDBBF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67683-802D-48A1-84C6-DC718CDBBF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B0F260-D938-4766-A8F5-C3DD2A995010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89D78D-0773-4D5C-813B-DBB1D2A4E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7772400" cy="1975104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2060"/>
                </a:solidFill>
                <a:latin typeface="Forte" pitchFamily="66" charset="0"/>
              </a:rPr>
              <a:t>Mazmur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> 1:1-3; 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Forte" pitchFamily="66" charset="0"/>
              </a:rPr>
              <a:t>amsal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>19:21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>;</a:t>
            </a:r>
            <a:b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</a:br>
            <a:r>
              <a:rPr lang="en-US" sz="4000" dirty="0" err="1" smtClean="0">
                <a:solidFill>
                  <a:srgbClr val="002060"/>
                </a:solidFill>
                <a:latin typeface="Forte" pitchFamily="66" charset="0"/>
              </a:rPr>
              <a:t>yakobus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Forte" pitchFamily="66" charset="0"/>
              </a:rPr>
              <a:t>4:13-17</a:t>
            </a:r>
            <a:endParaRPr lang="en-US" sz="4000" dirty="0">
              <a:solidFill>
                <a:srgbClr val="002060"/>
              </a:solidFill>
              <a:latin typeface="Forte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150876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mic Sans MS" pitchFamily="66" charset="0"/>
              </a:rPr>
              <a:t>BERJALAN KE MASA DEPAN BERSAMA TUHAN</a:t>
            </a:r>
            <a:endParaRPr lang="en-US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kerjakan</a:t>
            </a:r>
            <a:r>
              <a:rPr lang="en-US" dirty="0" smtClean="0"/>
              <a:t> </a:t>
            </a:r>
            <a:r>
              <a:rPr lang="en-US" dirty="0" err="1" smtClean="0"/>
              <a:t>bagianmu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Allah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melengkapinya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bagianNYA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didukung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endParaRPr lang="en-US" dirty="0" smtClean="0"/>
          </a:p>
          <a:p>
            <a:r>
              <a:rPr lang="en-US" dirty="0" err="1" smtClean="0"/>
              <a:t>Libatkan</a:t>
            </a:r>
            <a:r>
              <a:rPr lang="en-US" dirty="0" smtClean="0"/>
              <a:t> TUHAN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meraih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 smtClean="0"/>
          </a:p>
          <a:p>
            <a:r>
              <a:rPr lang="sv-SE" dirty="0" smtClean="0"/>
              <a:t>• Mendeskripsikan dasar cita-cita sebagai remaja Kristen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574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pengantar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Mimpi</a:t>
            </a:r>
            <a:r>
              <a:rPr lang="en-US" dirty="0" smtClean="0"/>
              <a:t> </a:t>
            </a:r>
            <a:r>
              <a:rPr lang="en-US" dirty="0" err="1" smtClean="0"/>
              <a:t>belaka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Impian</a:t>
            </a:r>
            <a:r>
              <a:rPr lang="en-US" dirty="0" smtClean="0"/>
              <a:t> yang </a:t>
            </a:r>
            <a:r>
              <a:rPr lang="en-US" dirty="0" err="1" smtClean="0"/>
              <a:t>membakar</a:t>
            </a:r>
            <a:r>
              <a:rPr lang="en-US" dirty="0" smtClean="0"/>
              <a:t> </a:t>
            </a:r>
            <a:r>
              <a:rPr lang="en-US" dirty="0" err="1" smtClean="0"/>
              <a:t>semangat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CITA-CITA DAN MOTIVASI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12775" y="1973617"/>
            <a:ext cx="8153400" cy="374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71800" y="2819400"/>
            <a:ext cx="12192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3733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MOTI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3657600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TEKAD DAN SEMA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NGAT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810000"/>
            <a:ext cx="91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LANG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KAH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47800" y="5105400"/>
            <a:ext cx="411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CITA-CITA ADALAH RANCANG BANGUN KEHIDUPAN SESEORANG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22860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MOTIVASI :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PERUBAHAN ENERGI PD SESEORANG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3733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MOTIVASI :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MUNCUL NYA FEELING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2800" y="48006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MOTIVASI: KARNA ADA TUJUAN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MENUMBUHKAN MOTIVASI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 CITA-CITA REMAJA KRISTEN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MAZMUR 1:1-3</a:t>
            </a:r>
          </a:p>
          <a:p>
            <a:r>
              <a:rPr lang="en-US" dirty="0" smtClean="0"/>
              <a:t>2. AMSAL 19:21</a:t>
            </a:r>
          </a:p>
          <a:p>
            <a:r>
              <a:rPr lang="en-US" dirty="0" smtClean="0"/>
              <a:t>3. YAKOBUS 4:13-17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</TotalTime>
  <Words>186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Mazmur 1:1-3;  amsal 19:21; yakobus 4:13-17</vt:lpstr>
      <vt:lpstr>Indikator pembelajaran</vt:lpstr>
      <vt:lpstr>Slide 3</vt:lpstr>
      <vt:lpstr>A. pengantar</vt:lpstr>
      <vt:lpstr>B. Materi</vt:lpstr>
      <vt:lpstr>CITA-CITA DAN MOTIVASI</vt:lpstr>
      <vt:lpstr>MOTIVASI</vt:lpstr>
      <vt:lpstr>MENUMBUHKAN MOTIVASI</vt:lpstr>
      <vt:lpstr>DASAR CITA-CITA REMAJA KRISTEN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Mazmur 1:1-3; amsal 19:21;yakobus 4:13-17</dc:title>
  <dc:creator>User</dc:creator>
  <cp:lastModifiedBy>User</cp:lastModifiedBy>
  <cp:revision>12</cp:revision>
  <dcterms:created xsi:type="dcterms:W3CDTF">2017-05-17T21:53:49Z</dcterms:created>
  <dcterms:modified xsi:type="dcterms:W3CDTF">2017-05-18T00:18:51Z</dcterms:modified>
</cp:coreProperties>
</file>