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4.xml"/>
  <Override ContentType="application/vnd.openxmlformats-officedocument.presentationml.slideMaster+xml" PartName="/ppt/slideMasters/slideMaster9.xml"/>
  <Override ContentType="application/vnd.openxmlformats-officedocument.presentationml.slideMaster+xml" PartName="/ppt/slideMasters/slideMaster5.xml"/>
  <Override ContentType="application/vnd.openxmlformats-officedocument.presentationml.slideMaster+xml" PartName="/ppt/slideMasters/slideMaster2.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11.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6.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19.xml"/>
  <Override ContentType="application/vnd.openxmlformats-officedocument.presentationml.slideLayout+xml" PartName="/ppt/slideLayouts/slideLayout18.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2.xml"/>
  <Override ContentType="application/vnd.openxmlformats-officedocument.presentationml.slideLayout+xml" PartName="/ppt/slideLayouts/slideLayout14.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20.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6.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notesMaster+xml" PartName="/ppt/notesMasters/notesMaster1.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32.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6.xml"/>
  <Override ContentType="application/vnd.openxmlformats-officedocument.presentationml.slide+xml" PartName="/ppt/slides/slide20.xml"/>
  <Override ContentType="application/vnd.openxmlformats-officedocument.presentationml.slide+xml" PartName="/ppt/slides/slide1.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theme+xml" PartName="/ppt/theme/theme16.xml"/>
  <Override ContentType="application/vnd.openxmlformats-officedocument.theme+xml" PartName="/ppt/theme/theme5.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12.xml"/>
  <Override ContentType="application/vnd.openxmlformats-officedocument.theme+xml" PartName="/ppt/theme/theme15.xml"/>
  <Override ContentType="application/vnd.openxmlformats-officedocument.theme+xml" PartName="/ppt/theme/theme2.xml"/>
  <Override ContentType="application/vnd.openxmlformats-officedocument.theme+xml" PartName="/ppt/theme/theme1.xml"/>
  <Override ContentType="application/vnd.openxmlformats-officedocument.theme+xml" PartName="/ppt/theme/theme13.xml"/>
  <Override ContentType="application/vnd.openxmlformats-officedocument.theme+xml" PartName="/ppt/theme/theme9.xml"/>
  <Override ContentType="application/vnd.openxmlformats-officedocument.theme+xml" PartName="/ppt/theme/theme17.xml"/>
  <Override ContentType="application/vnd.openxmlformats-officedocument.theme+xml" PartName="/ppt/theme/theme6.xml"/>
  <Override ContentType="application/vnd.openxmlformats-officedocument.theme+xml" PartName="/ppt/theme/theme8.xml"/>
  <Override ContentType="application/vnd.openxmlformats-officedocument.theme+xml" PartName="/ppt/theme/theme7.xml"/>
  <Override ContentType="application/vnd.openxmlformats-officedocument.theme+xml" PartName="/ppt/theme/theme10.xml"/>
  <Override ContentType="application/vnd.openxmlformats-officedocument.theme+xml" PartName="/ppt/theme/theme14.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15.xml"/>
  <Override ContentType="application/vnd.openxmlformats-officedocument.presentationml.notesSlide+xml" PartName="/ppt/notesSlides/notesSlide2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31.xml"/>
  <Override ContentType="application/vnd.openxmlformats-officedocument.presentationml.notesSlide+xml" PartName="/ppt/notesSlides/notesSlide33.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7.xml"/>
  <Override ContentType="application/vnd.openxmlformats-officedocument.presentationml.notesSlide+xml" PartName="/ppt/notesSlides/notesSlide24.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32.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28.xml"/>
  <Override ContentType="application/vnd.openxmlformats-officedocument.presentationml.notesSlide+xml" PartName="/ppt/notesSlides/notesSlide34.xml"/>
  <Override ContentType="application/vnd.openxmlformats-officedocument.presentationml.notesSlide+xml" PartName="/ppt/notesSlides/notesSlide7.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0.xml"/>
  <Override ContentType="application/vnd.openxmlformats-officedocument.presentationml.notesSlide+xml" PartName="/ppt/notesSlides/notesSlide2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notesSlide+xml" PartName="/ppt/notesSlides/notesSlide26.xml"/>
  <Override ContentType="application/vnd.openxmlformats-officedocument.presentationml.presentation.main+xml" PartName="/ppt/presentation.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0" r:id="rId3"/>
    <p:sldMasterId id="2147483671" r:id="rId4"/>
    <p:sldMasterId id="2147483672" r:id="rId5"/>
    <p:sldMasterId id="2147483673" r:id="rId6"/>
    <p:sldMasterId id="2147483674" r:id="rId7"/>
    <p:sldMasterId id="2147483675" r:id="rId8"/>
    <p:sldMasterId id="2147483676" r:id="rId9"/>
    <p:sldMasterId id="2147483677" r:id="rId10"/>
    <p:sldMasterId id="2147483678" r:id="rId11"/>
    <p:sldMasterId id="2147483679" r:id="rId12"/>
    <p:sldMasterId id="2147483680" r:id="rId13"/>
    <p:sldMasterId id="2147483681" r:id="rId14"/>
    <p:sldMasterId id="2147483682" r:id="rId15"/>
    <p:sldMasterId id="2147483683" r:id="rId16"/>
    <p:sldMasterId id="2147483684" r:id="rId17"/>
    <p:sldMasterId id="2147483685"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Master" Target="slideMasters/slideMaster10.xml"/><Relationship Id="rId50" Type="http://schemas.openxmlformats.org/officeDocument/2006/relationships/slide" Target="slides/slide31.xml"/><Relationship Id="rId38" Type="http://schemas.openxmlformats.org/officeDocument/2006/relationships/slide" Target="slides/slide19.xml"/><Relationship Id="rId15" Type="http://schemas.openxmlformats.org/officeDocument/2006/relationships/slideMaster" Target="slideMasters/slideMaster13.xml"/><Relationship Id="rId46" Type="http://schemas.openxmlformats.org/officeDocument/2006/relationships/slide" Target="slides/slide27.xml"/><Relationship Id="rId25" Type="http://schemas.openxmlformats.org/officeDocument/2006/relationships/slide" Target="slides/slide6.xml"/><Relationship Id="rId29" Type="http://schemas.openxmlformats.org/officeDocument/2006/relationships/slide" Target="slides/slide10.xml"/><Relationship Id="rId13" Type="http://schemas.openxmlformats.org/officeDocument/2006/relationships/slideMaster" Target="slideMasters/slideMaster11.xml"/><Relationship Id="rId8" Type="http://schemas.openxmlformats.org/officeDocument/2006/relationships/slideMaster" Target="slideMasters/slideMaster6.xml"/><Relationship Id="rId35" Type="http://schemas.openxmlformats.org/officeDocument/2006/relationships/slide" Target="slides/slide16.xml"/><Relationship Id="rId4" Type="http://schemas.openxmlformats.org/officeDocument/2006/relationships/slideMaster" Target="slideMasters/slideMaster2.xml"/><Relationship Id="rId42" Type="http://schemas.openxmlformats.org/officeDocument/2006/relationships/slide" Target="slides/slide23.xml"/><Relationship Id="rId9" Type="http://schemas.openxmlformats.org/officeDocument/2006/relationships/slideMaster" Target="slideMasters/slideMaster7.xml"/><Relationship Id="rId31" Type="http://schemas.openxmlformats.org/officeDocument/2006/relationships/slide" Target="slides/slide12.xml"/><Relationship Id="rId48" Type="http://schemas.openxmlformats.org/officeDocument/2006/relationships/slide" Target="slides/slide29.xml"/><Relationship Id="rId43" Type="http://schemas.openxmlformats.org/officeDocument/2006/relationships/slide" Target="slides/slide24.xml"/><Relationship Id="rId33" Type="http://schemas.openxmlformats.org/officeDocument/2006/relationships/slide" Target="slides/slide14.xml"/><Relationship Id="rId44" Type="http://schemas.openxmlformats.org/officeDocument/2006/relationships/slide" Target="slides/slide25.xml"/><Relationship Id="rId5" Type="http://schemas.openxmlformats.org/officeDocument/2006/relationships/slideMaster" Target="slideMasters/slideMaster3.xml"/><Relationship Id="rId24" Type="http://schemas.openxmlformats.org/officeDocument/2006/relationships/slide" Target="slides/slide5.xml"/><Relationship Id="rId36" Type="http://schemas.openxmlformats.org/officeDocument/2006/relationships/slide" Target="slides/slide17.xml"/><Relationship Id="rId23" Type="http://schemas.openxmlformats.org/officeDocument/2006/relationships/slide" Target="slides/slide4.xml"/><Relationship Id="rId2" Type="http://schemas.openxmlformats.org/officeDocument/2006/relationships/presProps" Target="presProps.xml"/><Relationship Id="rId45" Type="http://schemas.openxmlformats.org/officeDocument/2006/relationships/slide" Target="slides/slide26.xml"/><Relationship Id="rId6" Type="http://schemas.openxmlformats.org/officeDocument/2006/relationships/slideMaster" Target="slideMasters/slideMaster4.xml"/><Relationship Id="rId41" Type="http://schemas.openxmlformats.org/officeDocument/2006/relationships/slide" Target="slides/slide22.xml"/><Relationship Id="rId51" Type="http://schemas.openxmlformats.org/officeDocument/2006/relationships/slide" Target="slides/slide32.xml"/><Relationship Id="rId40" Type="http://schemas.openxmlformats.org/officeDocument/2006/relationships/slide" Target="slides/slide21.xml"/><Relationship Id="rId16" Type="http://schemas.openxmlformats.org/officeDocument/2006/relationships/slideMaster" Target="slideMasters/slideMaster14.xml"/><Relationship Id="rId28" Type="http://schemas.openxmlformats.org/officeDocument/2006/relationships/slide" Target="slides/slide9.xml"/><Relationship Id="rId20" Type="http://schemas.openxmlformats.org/officeDocument/2006/relationships/slide" Target="slides/slide1.xml"/><Relationship Id="rId39" Type="http://schemas.openxmlformats.org/officeDocument/2006/relationships/slide" Target="slides/slide20.xml"/><Relationship Id="rId11" Type="http://schemas.openxmlformats.org/officeDocument/2006/relationships/slideMaster" Target="slideMasters/slideMaster9.xml"/><Relationship Id="rId14" Type="http://schemas.openxmlformats.org/officeDocument/2006/relationships/slideMaster" Target="slideMasters/slideMaster12.xml"/><Relationship Id="rId7" Type="http://schemas.openxmlformats.org/officeDocument/2006/relationships/slideMaster" Target="slideMasters/slideMaster5.xml"/><Relationship Id="rId27" Type="http://schemas.openxmlformats.org/officeDocument/2006/relationships/slide" Target="slides/slide8.xml"/><Relationship Id="rId53" Type="http://schemas.openxmlformats.org/officeDocument/2006/relationships/slide" Target="slides/slide34.xml"/><Relationship Id="rId34" Type="http://schemas.openxmlformats.org/officeDocument/2006/relationships/slide" Target="slides/slide15.xml"/><Relationship Id="rId22" Type="http://schemas.openxmlformats.org/officeDocument/2006/relationships/slide" Target="slides/slide3.xml"/><Relationship Id="rId1" Type="http://schemas.openxmlformats.org/officeDocument/2006/relationships/theme" Target="theme/theme13.xml"/><Relationship Id="rId18" Type="http://schemas.openxmlformats.org/officeDocument/2006/relationships/slideMaster" Target="slideMasters/slideMaster16.xml"/><Relationship Id="rId30" Type="http://schemas.openxmlformats.org/officeDocument/2006/relationships/slide" Target="slides/slide11.xml"/><Relationship Id="rId26" Type="http://schemas.openxmlformats.org/officeDocument/2006/relationships/slide" Target="slides/slide7.xml"/><Relationship Id="rId49" Type="http://schemas.openxmlformats.org/officeDocument/2006/relationships/slide" Target="slides/slide30.xml"/><Relationship Id="rId21" Type="http://schemas.openxmlformats.org/officeDocument/2006/relationships/slide" Target="slides/slide2.xml"/><Relationship Id="rId10" Type="http://schemas.openxmlformats.org/officeDocument/2006/relationships/slideMaster" Target="slideMasters/slideMaster8.xml"/><Relationship Id="rId32" Type="http://schemas.openxmlformats.org/officeDocument/2006/relationships/slide" Target="slides/slide13.xml"/><Relationship Id="rId19" Type="http://schemas.openxmlformats.org/officeDocument/2006/relationships/notesMaster" Target="notesMasters/notesMaster1.xml"/><Relationship Id="rId52" Type="http://schemas.openxmlformats.org/officeDocument/2006/relationships/slide" Target="slides/slide33.xml"/><Relationship Id="rId17" Type="http://schemas.openxmlformats.org/officeDocument/2006/relationships/slideMaster" Target="slideMasters/slideMaster15.xml"/><Relationship Id="rId3" Type="http://schemas.openxmlformats.org/officeDocument/2006/relationships/slideMaster" Target="slideMasters/slideMaster1.xml"/><Relationship Id="rId37" Type="http://schemas.openxmlformats.org/officeDocument/2006/relationships/slide" Target="slides/slide18.xml"/><Relationship Id="rId47"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rtl="0">
              <a:spcBef>
                <a:spcPts val="0"/>
              </a:spcBef>
              <a:defRPr sz="1100"/>
            </a:lvl1pPr>
            <a:lvl2pPr lvl="1" rtl="0">
              <a:spcBef>
                <a:spcPts val="0"/>
              </a:spcBef>
              <a:defRPr sz="1100"/>
            </a:lvl2pPr>
            <a:lvl3pPr lvl="2" rtl="0">
              <a:spcBef>
                <a:spcPts val="0"/>
              </a:spcBef>
              <a:defRPr sz="1100"/>
            </a:lvl3pPr>
            <a:lvl4pPr lvl="3" rtl="0">
              <a:spcBef>
                <a:spcPts val="0"/>
              </a:spcBef>
              <a:defRPr sz="1100"/>
            </a:lvl4pPr>
            <a:lvl5pPr lvl="4" rtl="0">
              <a:spcBef>
                <a:spcPts val="0"/>
              </a:spcBef>
              <a:defRPr sz="1100"/>
            </a:lvl5pPr>
            <a:lvl6pPr lvl="5" rtl="0">
              <a:spcBef>
                <a:spcPts val="0"/>
              </a:spcBef>
              <a:defRPr sz="1100"/>
            </a:lvl6pPr>
            <a:lvl7pPr lvl="6" rtl="0">
              <a:spcBef>
                <a:spcPts val="0"/>
              </a:spcBef>
              <a:defRPr sz="1100"/>
            </a:lvl7pPr>
            <a:lvl8pPr lvl="7" rtl="0">
              <a:spcBef>
                <a:spcPts val="0"/>
              </a:spcBef>
              <a:defRPr sz="1100"/>
            </a:lvl8pPr>
            <a:lvl9pPr lvl="8" rtl="0">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3" name="Shape 3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3" name="Shape 4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38" name="Shape 4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44" name="Shape 4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0" name="Shape 4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56" name="Shape 4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1" name="Shape 4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66" name="Shape 4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2" name="Shape 4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78" name="Shape 4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4" name="Shape 4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89" name="Shape 4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4" name="Shape 4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9" name="Shape 4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05" name="Shape 5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9" name="Shape 509"/>
        <p:cNvGrpSpPr/>
        <p:nvPr/>
      </p:nvGrpSpPr>
      <p:grpSpPr>
        <a:xfrm>
          <a:off x="0" y="0"/>
          <a:ext cx="0" cy="0"/>
          <a:chOff x="0" y="0"/>
          <a:chExt cx="0" cy="0"/>
        </a:xfrm>
      </p:grpSpPr>
      <p:sp>
        <p:nvSpPr>
          <p:cNvPr id="510" name="Shape 51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1" name="Shape 5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16" name="Shape 5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1" name="Shape 5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26" name="Shape 5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1" name="Shape 5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37" name="Shape 5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3" name="Shape 5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49" name="Shape 5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2" name="Shape 552"/>
        <p:cNvGrpSpPr/>
        <p:nvPr/>
      </p:nvGrpSpPr>
      <p:grpSpPr>
        <a:xfrm>
          <a:off x="0" y="0"/>
          <a:ext cx="0" cy="0"/>
          <a:chOff x="0" y="0"/>
          <a:chExt cx="0" cy="0"/>
        </a:xfrm>
      </p:grpSpPr>
      <p:sp>
        <p:nvSpPr>
          <p:cNvPr id="553" name="Shape 5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4" name="Shape 5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559" name="Shape 5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1" name="Shape 3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3" name="Shape 4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09" name="Shape 4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sp>
        <p:nvSpPr>
          <p:cNvPr id="26" name="Shape 26"/>
          <p:cNvSpPr txBox="1"/>
          <p:nvPr>
            <p:ph type="ctrTitle"/>
          </p:nvPr>
        </p:nvSpPr>
        <p:spPr>
          <a:xfrm>
            <a:off x="685800" y="1752601"/>
            <a:ext cx="7772400" cy="1829699"/>
          </a:xfrm>
          <a:prstGeom prst="rect">
            <a:avLst/>
          </a:prstGeom>
          <a:noFill/>
          <a:ln>
            <a:noFill/>
          </a:ln>
        </p:spPr>
        <p:txBody>
          <a:bodyPr anchorCtr="0" anchor="b" bIns="91425" lIns="91425" rIns="91425" tIns="91425">
            <a:normAutofit/>
          </a:bodyPr>
          <a:lstStyle>
            <a:lvl1pPr indent="0" lvl="0" marL="0" rtl="0" algn="r">
              <a:spcBef>
                <a:spcPts val="0"/>
              </a:spcBef>
              <a:spcAft>
                <a:spcPts val="0"/>
              </a:spcAft>
              <a:buNone/>
              <a:defRPr b="1" sz="4800">
                <a:solidFill>
                  <a:schemeClr val="dk2"/>
                </a:solidFill>
                <a:effectLst>
                  <a:outerShdw blurRad="31750" rotWithShape="0" algn="tl" dir="5400000" dist="25400">
                    <a:srgbClr val="000000">
                      <a:alpha val="25000"/>
                    </a:srgb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27" name="Shape 27"/>
          <p:cNvSpPr txBox="1"/>
          <p:nvPr>
            <p:ph idx="1" type="subTitle"/>
          </p:nvPr>
        </p:nvSpPr>
        <p:spPr>
          <a:xfrm>
            <a:off x="685800" y="3611607"/>
            <a:ext cx="7772400" cy="1199700"/>
          </a:xfrm>
          <a:prstGeom prst="rect">
            <a:avLst/>
          </a:prstGeom>
          <a:noFill/>
          <a:ln>
            <a:noFill/>
          </a:ln>
        </p:spPr>
        <p:txBody>
          <a:bodyPr anchorCtr="0" anchor="t" bIns="91425" lIns="91425" rIns="91425" tIns="91425"/>
          <a:lstStyle>
            <a:lvl1pPr indent="0" lvl="0" marL="0" marR="64008" rtl="0" algn="r">
              <a:spcBef>
                <a:spcPts val="400"/>
              </a:spcBef>
              <a:spcAft>
                <a:spcPts val="0"/>
              </a:spcAft>
              <a:buNone/>
              <a:defRPr>
                <a:solidFill>
                  <a:schemeClr val="dk2"/>
                </a:solidFill>
              </a:defRPr>
            </a:lvl1pPr>
            <a:lvl2pPr indent="0" lvl="1" marL="457200" rtl="0" algn="ctr">
              <a:spcBef>
                <a:spcPts val="325"/>
              </a:spcBef>
              <a:spcAft>
                <a:spcPts val="0"/>
              </a:spcAft>
              <a:buNone/>
              <a:defRPr/>
            </a:lvl2pPr>
            <a:lvl3pPr indent="0" lvl="2" marL="914400" rtl="0" algn="ctr">
              <a:spcBef>
                <a:spcPts val="350"/>
              </a:spcBef>
              <a:spcAft>
                <a:spcPts val="0"/>
              </a:spcAft>
              <a:buNone/>
              <a:defRPr/>
            </a:lvl3pPr>
            <a:lvl4pPr indent="0" lvl="3" marL="1371600" rtl="0" algn="ctr">
              <a:spcBef>
                <a:spcPts val="350"/>
              </a:spcBef>
              <a:spcAft>
                <a:spcPts val="0"/>
              </a:spcAft>
              <a:buNone/>
              <a:defRPr/>
            </a:lvl4pPr>
            <a:lvl5pPr indent="0" lvl="4" marL="1828800" rtl="0" algn="ctr">
              <a:spcBef>
                <a:spcPts val="350"/>
              </a:spcBef>
              <a:spcAft>
                <a:spcPts val="0"/>
              </a:spcAft>
              <a:buNone/>
              <a:defRPr/>
            </a:lvl5pPr>
            <a:lvl6pPr indent="0" lvl="5" marL="2286000" rtl="0" algn="ctr">
              <a:spcBef>
                <a:spcPts val="350"/>
              </a:spcBef>
              <a:buNone/>
              <a:defRPr/>
            </a:lvl6pPr>
            <a:lvl7pPr indent="0" lvl="6" marL="2743200" rtl="0" algn="ctr">
              <a:spcBef>
                <a:spcPts val="350"/>
              </a:spcBef>
              <a:buNone/>
              <a:defRPr/>
            </a:lvl7pPr>
            <a:lvl8pPr indent="0" lvl="7" marL="3200400" rtl="0" algn="ctr">
              <a:spcBef>
                <a:spcPts val="350"/>
              </a:spcBef>
              <a:buNone/>
              <a:defRPr/>
            </a:lvl8pPr>
            <a:lvl9pPr indent="0" lvl="8" marL="3657600" rtl="0" algn="ctr">
              <a:spcBef>
                <a:spcPts val="350"/>
              </a:spcBef>
              <a:buNone/>
              <a:defRPr/>
            </a:lvl9pPr>
          </a:lstStyle>
          <a:p/>
        </p:txBody>
      </p:sp>
      <p:sp>
        <p:nvSpPr>
          <p:cNvPr id="28" name="Shape 28"/>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9" name="Shape 29"/>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0" name="Shape 30"/>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Tahoma"/>
              <a:buNone/>
            </a:pPr>
            <a:fld id="{00000000-1234-1234-1234-123412341234}" type="slidenum">
              <a:rPr b="0" i="0" lang="en-US" sz="1000" u="none">
                <a:solidFill>
                  <a:srgbClr val="FFFFFF"/>
                </a:solidFill>
                <a:latin typeface="Tahoma"/>
                <a:ea typeface="Tahoma"/>
                <a:cs typeface="Tahoma"/>
                <a:sym typeface="Tahom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3" name="Shape 113"/>
        <p:cNvGrpSpPr/>
        <p:nvPr/>
      </p:nvGrpSpPr>
      <p:grpSpPr>
        <a:xfrm>
          <a:off x="0" y="0"/>
          <a:ext cx="0" cy="0"/>
          <a:chOff x="0" y="0"/>
          <a:chExt cx="0" cy="0"/>
        </a:xfrm>
      </p:grpSpPr>
      <p:sp>
        <p:nvSpPr>
          <p:cNvPr id="114" name="Shape 114"/>
          <p:cNvSpPr txBox="1"/>
          <p:nvPr>
            <p:ph type="title"/>
          </p:nvPr>
        </p:nvSpPr>
        <p:spPr>
          <a:xfrm>
            <a:off x="722376" y="1059712"/>
            <a:ext cx="7772400" cy="1828800"/>
          </a:xfrm>
          <a:prstGeom prst="rect">
            <a:avLst/>
          </a:prstGeom>
          <a:noFill/>
          <a:ln>
            <a:noFill/>
          </a:ln>
        </p:spPr>
        <p:txBody>
          <a:bodyPr anchorCtr="0" anchor="b" bIns="91425" lIns="91425" rIns="91425" tIns="91425">
            <a:normAutofit/>
          </a:bodyPr>
          <a:lstStyle>
            <a:lvl1pPr indent="0" lvl="0" marL="0" rtl="0" algn="r">
              <a:spcBef>
                <a:spcPts val="0"/>
              </a:spcBef>
              <a:spcAft>
                <a:spcPts val="0"/>
              </a:spcAft>
              <a:buClr>
                <a:schemeClr val="lt2"/>
              </a:buClr>
              <a:buFont typeface="Rambla"/>
              <a:buNone/>
              <a:defRPr b="1" sz="4800" cap="none">
                <a:effectLst>
                  <a:outerShdw blurRad="31750" rotWithShape="0" algn="tl" dir="5400000" dist="25400">
                    <a:srgbClr val="000000">
                      <a:alpha val="25000"/>
                    </a:srgb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115" name="Shape 115"/>
          <p:cNvSpPr txBox="1"/>
          <p:nvPr>
            <p:ph idx="1" type="body"/>
          </p:nvPr>
        </p:nvSpPr>
        <p:spPr>
          <a:xfrm>
            <a:off x="3922712" y="2931711"/>
            <a:ext cx="4572000" cy="1454999"/>
          </a:xfrm>
          <a:prstGeom prst="rect">
            <a:avLst/>
          </a:prstGeom>
          <a:noFill/>
          <a:ln>
            <a:noFill/>
          </a:ln>
        </p:spPr>
        <p:txBody>
          <a:bodyPr anchorCtr="0" anchor="t" bIns="91425" lIns="91425" rIns="91425" tIns="91425"/>
          <a:lstStyle>
            <a:lvl1pPr indent="0" lvl="0" marL="0" rtl="0" algn="l">
              <a:spcBef>
                <a:spcPts val="400"/>
              </a:spcBef>
              <a:spcAft>
                <a:spcPts val="0"/>
              </a:spcAft>
              <a:buNone/>
              <a:defRPr sz="2300">
                <a:solidFill>
                  <a:schemeClr val="lt1"/>
                </a:solidFill>
              </a:defRPr>
            </a:lvl1pPr>
            <a:lvl2pPr indent="-239712" lvl="1" marL="620712" rtl="0" algn="l">
              <a:spcBef>
                <a:spcPts val="325"/>
              </a:spcBef>
              <a:spcAft>
                <a:spcPts val="0"/>
              </a:spcAft>
              <a:buNone/>
              <a:defRPr sz="1800">
                <a:solidFill>
                  <a:schemeClr val="lt1"/>
                </a:solidFill>
              </a:defRPr>
            </a:lvl2pPr>
            <a:lvl3pPr indent="-236537" lvl="2" marL="858837" rtl="0" algn="l">
              <a:spcBef>
                <a:spcPts val="350"/>
              </a:spcBef>
              <a:spcAft>
                <a:spcPts val="0"/>
              </a:spcAft>
              <a:buNone/>
              <a:defRPr sz="1600">
                <a:solidFill>
                  <a:schemeClr val="lt1"/>
                </a:solidFill>
              </a:defRPr>
            </a:lvl3pPr>
            <a:lvl4pPr indent="-228600" lvl="3" marL="1143000" rtl="0" algn="l">
              <a:spcBef>
                <a:spcPts val="350"/>
              </a:spcBef>
              <a:spcAft>
                <a:spcPts val="0"/>
              </a:spcAft>
              <a:buNone/>
              <a:defRPr sz="1400">
                <a:solidFill>
                  <a:schemeClr val="lt1"/>
                </a:solidFill>
              </a:defRPr>
            </a:lvl4pPr>
            <a:lvl5pPr indent="-228600" lvl="4" marL="1371600" rtl="0" algn="l">
              <a:spcBef>
                <a:spcPts val="350"/>
              </a:spcBef>
              <a:spcAft>
                <a:spcPts val="0"/>
              </a:spcAft>
              <a:buNone/>
              <a:defRPr sz="1400">
                <a:solidFill>
                  <a:schemeClr val="lt1"/>
                </a:solidFill>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16" name="Shape 11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17" name="Shape 11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18" name="Shape 11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31" name="Shape 131"/>
        <p:cNvGrpSpPr/>
        <p:nvPr/>
      </p:nvGrpSpPr>
      <p:grpSpPr>
        <a:xfrm>
          <a:off x="0" y="0"/>
          <a:ext cx="0" cy="0"/>
          <a:chOff x="0" y="0"/>
          <a:chExt cx="0" cy="0"/>
        </a:xfrm>
      </p:grpSpPr>
      <p:sp>
        <p:nvSpPr>
          <p:cNvPr id="132" name="Shape 132"/>
          <p:cNvSpPr txBox="1"/>
          <p:nvPr>
            <p:ph idx="1" type="body"/>
          </p:nvPr>
        </p:nvSpPr>
        <p:spPr>
          <a:xfrm>
            <a:off x="457200" y="1481327"/>
            <a:ext cx="4038600" cy="4526100"/>
          </a:xfrm>
          <a:prstGeom prst="rect">
            <a:avLst/>
          </a:prstGeom>
          <a:noFill/>
          <a:ln>
            <a:noFill/>
          </a:ln>
        </p:spPr>
        <p:txBody>
          <a:bodyPr anchorCtr="0" anchor="t" bIns="91425" lIns="91425" rIns="91425" tIns="91425"/>
          <a:lstStyle>
            <a:lvl1pPr indent="-142621" lvl="0" marL="365125" rtl="0" algn="l">
              <a:spcBef>
                <a:spcPts val="400"/>
              </a:spcBef>
              <a:spcAft>
                <a:spcPts val="0"/>
              </a:spcAft>
              <a:buSzPct val="68000"/>
              <a:defRPr sz="2800"/>
            </a:lvl1pPr>
            <a:lvl2pPr indent="-87312" lvl="1" marL="620712" rtl="0" algn="l">
              <a:spcBef>
                <a:spcPts val="325"/>
              </a:spcBef>
              <a:spcAft>
                <a:spcPts val="0"/>
              </a:spcAft>
              <a:buSzPct val="100000"/>
              <a:defRPr sz="2400"/>
            </a:lvl2pPr>
            <a:lvl3pPr indent="-109537" lvl="2" marL="858837" rtl="0" algn="l">
              <a:spcBef>
                <a:spcPts val="350"/>
              </a:spcBef>
              <a:spcAft>
                <a:spcPts val="0"/>
              </a:spcAft>
              <a:buSzPct val="100000"/>
              <a:defRPr sz="2000"/>
            </a:lvl3pPr>
            <a:lvl4pPr indent="-114300" lvl="3" marL="1143000" rtl="0" algn="l">
              <a:spcBef>
                <a:spcPts val="350"/>
              </a:spcBef>
              <a:spcAft>
                <a:spcPts val="0"/>
              </a:spcAft>
              <a:buSzPct val="100000"/>
              <a:defRPr sz="1800"/>
            </a:lvl4pPr>
            <a:lvl5pPr indent="-114300" lvl="4" marL="1371600" rtl="0" algn="l">
              <a:spcBef>
                <a:spcPts val="350"/>
              </a:spcBef>
              <a:spcAft>
                <a:spcPts val="0"/>
              </a:spcAft>
              <a:buSzPct val="100000"/>
              <a:defRPr sz="18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33" name="Shape 133"/>
          <p:cNvSpPr txBox="1"/>
          <p:nvPr>
            <p:ph idx="2" type="body"/>
          </p:nvPr>
        </p:nvSpPr>
        <p:spPr>
          <a:xfrm>
            <a:off x="4648200" y="1481327"/>
            <a:ext cx="4038600" cy="4526100"/>
          </a:xfrm>
          <a:prstGeom prst="rect">
            <a:avLst/>
          </a:prstGeom>
          <a:noFill/>
          <a:ln>
            <a:noFill/>
          </a:ln>
        </p:spPr>
        <p:txBody>
          <a:bodyPr anchorCtr="0" anchor="t" bIns="91425" lIns="91425" rIns="91425" tIns="91425"/>
          <a:lstStyle>
            <a:lvl1pPr indent="-142621" lvl="0" marL="365125" rtl="0" algn="l">
              <a:spcBef>
                <a:spcPts val="400"/>
              </a:spcBef>
              <a:spcAft>
                <a:spcPts val="0"/>
              </a:spcAft>
              <a:buSzPct val="68000"/>
              <a:defRPr sz="2800"/>
            </a:lvl1pPr>
            <a:lvl2pPr indent="-87312" lvl="1" marL="620712" rtl="0" algn="l">
              <a:spcBef>
                <a:spcPts val="325"/>
              </a:spcBef>
              <a:spcAft>
                <a:spcPts val="0"/>
              </a:spcAft>
              <a:buSzPct val="100000"/>
              <a:defRPr sz="2400"/>
            </a:lvl2pPr>
            <a:lvl3pPr indent="-109537" lvl="2" marL="858837" rtl="0" algn="l">
              <a:spcBef>
                <a:spcPts val="350"/>
              </a:spcBef>
              <a:spcAft>
                <a:spcPts val="0"/>
              </a:spcAft>
              <a:buSzPct val="100000"/>
              <a:defRPr sz="2000"/>
            </a:lvl3pPr>
            <a:lvl4pPr indent="-114300" lvl="3" marL="1143000" rtl="0" algn="l">
              <a:spcBef>
                <a:spcPts val="350"/>
              </a:spcBef>
              <a:spcAft>
                <a:spcPts val="0"/>
              </a:spcAft>
              <a:buSzPct val="100000"/>
              <a:defRPr sz="1800"/>
            </a:lvl4pPr>
            <a:lvl5pPr indent="-114300" lvl="4" marL="1371600" rtl="0" algn="l">
              <a:spcBef>
                <a:spcPts val="350"/>
              </a:spcBef>
              <a:spcAft>
                <a:spcPts val="0"/>
              </a:spcAft>
              <a:buSzPct val="100000"/>
              <a:defRPr sz="18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34" name="Shape 134"/>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135" name="Shape 135"/>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36" name="Shape 136"/>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37" name="Shape 137"/>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50" name="Shape 150"/>
        <p:cNvGrpSpPr/>
        <p:nvPr/>
      </p:nvGrpSpPr>
      <p:grpSpPr>
        <a:xfrm>
          <a:off x="0" y="0"/>
          <a:ext cx="0" cy="0"/>
          <a:chOff x="0" y="0"/>
          <a:chExt cx="0" cy="0"/>
        </a:xfrm>
      </p:grpSpPr>
      <p:sp>
        <p:nvSpPr>
          <p:cNvPr id="151" name="Shape 151"/>
          <p:cNvSpPr txBox="1"/>
          <p:nvPr>
            <p:ph type="title"/>
          </p:nvPr>
        </p:nvSpPr>
        <p:spPr>
          <a:xfrm>
            <a:off x="457200" y="273050"/>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152" name="Shape 152"/>
          <p:cNvSpPr txBox="1"/>
          <p:nvPr>
            <p:ph idx="1" type="body"/>
          </p:nvPr>
        </p:nvSpPr>
        <p:spPr>
          <a:xfrm>
            <a:off x="457200" y="5410200"/>
            <a:ext cx="4040100"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rtl="0" algn="l">
              <a:spcBef>
                <a:spcPts val="400"/>
              </a:spcBef>
              <a:spcAft>
                <a:spcPts val="0"/>
              </a:spcAft>
              <a:buNone/>
              <a:defRPr b="0" sz="2400">
                <a:solidFill>
                  <a:schemeClr val="lt1"/>
                </a:solidFill>
              </a:defRPr>
            </a:lvl1pPr>
            <a:lvl2pPr indent="-239712" lvl="1" marL="620712" rtl="0" algn="l">
              <a:spcBef>
                <a:spcPts val="325"/>
              </a:spcBef>
              <a:spcAft>
                <a:spcPts val="0"/>
              </a:spcAft>
              <a:buNone/>
              <a:defRPr b="1" sz="2000"/>
            </a:lvl2pPr>
            <a:lvl3pPr indent="-236537" lvl="2" marL="858837" rtl="0" algn="l">
              <a:spcBef>
                <a:spcPts val="350"/>
              </a:spcBef>
              <a:spcAft>
                <a:spcPts val="0"/>
              </a:spcAft>
              <a:buNone/>
              <a:defRPr b="1" sz="1800"/>
            </a:lvl3pPr>
            <a:lvl4pPr indent="-228600" lvl="3" marL="1143000" rtl="0" algn="l">
              <a:spcBef>
                <a:spcPts val="350"/>
              </a:spcBef>
              <a:spcAft>
                <a:spcPts val="0"/>
              </a:spcAft>
              <a:buNone/>
              <a:defRPr b="1" sz="1600"/>
            </a:lvl4pPr>
            <a:lvl5pPr indent="-228600" lvl="4" marL="1371600" rtl="0" algn="l">
              <a:spcBef>
                <a:spcPts val="350"/>
              </a:spcBef>
              <a:spcAft>
                <a:spcPts val="0"/>
              </a:spcAft>
              <a:buNone/>
              <a:defRPr b="1"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53" name="Shape 153"/>
          <p:cNvSpPr txBox="1"/>
          <p:nvPr>
            <p:ph idx="2" type="body"/>
          </p:nvPr>
        </p:nvSpPr>
        <p:spPr>
          <a:xfrm>
            <a:off x="4645026" y="5410200"/>
            <a:ext cx="4041900"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rtl="0" algn="l">
              <a:spcBef>
                <a:spcPts val="400"/>
              </a:spcBef>
              <a:spcAft>
                <a:spcPts val="0"/>
              </a:spcAft>
              <a:buNone/>
              <a:defRPr b="0" sz="2400">
                <a:solidFill>
                  <a:schemeClr val="lt1"/>
                </a:solidFill>
              </a:defRPr>
            </a:lvl1pPr>
            <a:lvl2pPr indent="-239712" lvl="1" marL="620712" rtl="0" algn="l">
              <a:spcBef>
                <a:spcPts val="325"/>
              </a:spcBef>
              <a:spcAft>
                <a:spcPts val="0"/>
              </a:spcAft>
              <a:buNone/>
              <a:defRPr b="1" sz="2000"/>
            </a:lvl2pPr>
            <a:lvl3pPr indent="-236537" lvl="2" marL="858837" rtl="0" algn="l">
              <a:spcBef>
                <a:spcPts val="350"/>
              </a:spcBef>
              <a:spcAft>
                <a:spcPts val="0"/>
              </a:spcAft>
              <a:buNone/>
              <a:defRPr b="1" sz="1800"/>
            </a:lvl3pPr>
            <a:lvl4pPr indent="-228600" lvl="3" marL="1143000" rtl="0" algn="l">
              <a:spcBef>
                <a:spcPts val="350"/>
              </a:spcBef>
              <a:spcAft>
                <a:spcPts val="0"/>
              </a:spcAft>
              <a:buNone/>
              <a:defRPr b="1" sz="1600"/>
            </a:lvl4pPr>
            <a:lvl5pPr indent="-228600" lvl="4" marL="1371600" rtl="0" algn="l">
              <a:spcBef>
                <a:spcPts val="350"/>
              </a:spcBef>
              <a:spcAft>
                <a:spcPts val="0"/>
              </a:spcAft>
              <a:buNone/>
              <a:defRPr b="1"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54" name="Shape 154"/>
          <p:cNvSpPr txBox="1"/>
          <p:nvPr>
            <p:ph idx="3" type="body"/>
          </p:nvPr>
        </p:nvSpPr>
        <p:spPr>
          <a:xfrm>
            <a:off x="457200" y="1444294"/>
            <a:ext cx="4040100" cy="3941700"/>
          </a:xfrm>
          <a:prstGeom prst="rect">
            <a:avLst/>
          </a:prstGeom>
          <a:noFill/>
          <a:ln>
            <a:noFill/>
          </a:ln>
        </p:spPr>
        <p:txBody>
          <a:bodyPr anchorCtr="0" anchor="t" bIns="91425" lIns="91425" rIns="91425" tIns="91425"/>
          <a:lstStyle>
            <a:lvl1pPr indent="-159893" lvl="0" marL="365125" rtl="0" algn="l">
              <a:spcBef>
                <a:spcPts val="400"/>
              </a:spcBef>
              <a:spcAft>
                <a:spcPts val="0"/>
              </a:spcAft>
              <a:buSzPct val="68000"/>
              <a:defRPr sz="2400"/>
            </a:lvl1pPr>
            <a:lvl2pPr indent="-112712" lvl="1" marL="620712" rtl="0" algn="l">
              <a:spcBef>
                <a:spcPts val="325"/>
              </a:spcBef>
              <a:spcAft>
                <a:spcPts val="0"/>
              </a:spcAft>
              <a:buSzPct val="100000"/>
              <a:defRPr sz="2000"/>
            </a:lvl2pPr>
            <a:lvl3pPr indent="-122237" lvl="2" marL="858837" rtl="0" algn="l">
              <a:spcBef>
                <a:spcPts val="350"/>
              </a:spcBef>
              <a:spcAft>
                <a:spcPts val="0"/>
              </a:spcAft>
              <a:buSzPct val="100000"/>
              <a:defRPr sz="1800"/>
            </a:lvl3pPr>
            <a:lvl4pPr indent="-127000" lvl="3" marL="1143000" rtl="0" algn="l">
              <a:spcBef>
                <a:spcPts val="350"/>
              </a:spcBef>
              <a:spcAft>
                <a:spcPts val="0"/>
              </a:spcAft>
              <a:buSzPct val="100000"/>
              <a:defRPr sz="1600"/>
            </a:lvl4pPr>
            <a:lvl5pPr indent="-127000" lvl="4" marL="1371600" rtl="0" algn="l">
              <a:spcBef>
                <a:spcPts val="350"/>
              </a:spcBef>
              <a:spcAft>
                <a:spcPts val="0"/>
              </a:spcAft>
              <a:buSzPct val="100000"/>
              <a:defRPr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55" name="Shape 155"/>
          <p:cNvSpPr txBox="1"/>
          <p:nvPr>
            <p:ph idx="4" type="body"/>
          </p:nvPr>
        </p:nvSpPr>
        <p:spPr>
          <a:xfrm>
            <a:off x="4645025" y="1444294"/>
            <a:ext cx="4041900" cy="3941700"/>
          </a:xfrm>
          <a:prstGeom prst="rect">
            <a:avLst/>
          </a:prstGeom>
          <a:noFill/>
          <a:ln>
            <a:noFill/>
          </a:ln>
        </p:spPr>
        <p:txBody>
          <a:bodyPr anchorCtr="0" anchor="t" bIns="91425" lIns="91425" rIns="91425" tIns="91425"/>
          <a:lstStyle>
            <a:lvl1pPr indent="-159893" lvl="0" marL="365125" rtl="0" algn="l">
              <a:spcBef>
                <a:spcPts val="0"/>
              </a:spcBef>
              <a:spcAft>
                <a:spcPts val="0"/>
              </a:spcAft>
              <a:buSzPct val="68000"/>
              <a:defRPr sz="2400"/>
            </a:lvl1pPr>
            <a:lvl2pPr indent="-112712" lvl="1" marL="620712" rtl="0" algn="l">
              <a:spcBef>
                <a:spcPts val="325"/>
              </a:spcBef>
              <a:spcAft>
                <a:spcPts val="0"/>
              </a:spcAft>
              <a:buSzPct val="100000"/>
              <a:defRPr sz="2000"/>
            </a:lvl2pPr>
            <a:lvl3pPr indent="-122237" lvl="2" marL="858837" rtl="0" algn="l">
              <a:spcBef>
                <a:spcPts val="350"/>
              </a:spcBef>
              <a:spcAft>
                <a:spcPts val="0"/>
              </a:spcAft>
              <a:buSzPct val="100000"/>
              <a:defRPr sz="1800"/>
            </a:lvl3pPr>
            <a:lvl4pPr indent="-127000" lvl="3" marL="1143000" rtl="0" algn="l">
              <a:spcBef>
                <a:spcPts val="350"/>
              </a:spcBef>
              <a:spcAft>
                <a:spcPts val="0"/>
              </a:spcAft>
              <a:buSzPct val="100000"/>
              <a:defRPr sz="1600"/>
            </a:lvl4pPr>
            <a:lvl5pPr indent="-127000" lvl="4" marL="1371600" rtl="0" algn="l">
              <a:spcBef>
                <a:spcPts val="350"/>
              </a:spcBef>
              <a:spcAft>
                <a:spcPts val="0"/>
              </a:spcAft>
              <a:buSzPct val="100000"/>
              <a:defRPr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56" name="Shape 15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57" name="Shape 15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58" name="Shape 15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1" name="Shape 171"/>
        <p:cNvGrpSpPr/>
        <p:nvPr/>
      </p:nvGrpSpPr>
      <p:grpSpPr>
        <a:xfrm>
          <a:off x="0" y="0"/>
          <a:ext cx="0" cy="0"/>
          <a:chOff x="0" y="0"/>
          <a:chExt cx="0" cy="0"/>
        </a:xfrm>
      </p:grpSpPr>
      <p:sp>
        <p:nvSpPr>
          <p:cNvPr id="172" name="Shape 172"/>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173" name="Shape 173"/>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74" name="Shape 174"/>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75" name="Shape 175"/>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88" name="Shape 188"/>
        <p:cNvGrpSpPr/>
        <p:nvPr/>
      </p:nvGrpSpPr>
      <p:grpSpPr>
        <a:xfrm>
          <a:off x="0" y="0"/>
          <a:ext cx="0" cy="0"/>
          <a:chOff x="0" y="0"/>
          <a:chExt cx="0" cy="0"/>
        </a:xfrm>
      </p:grpSpPr>
      <p:sp>
        <p:nvSpPr>
          <p:cNvPr id="189" name="Shape 189"/>
          <p:cNvSpPr txBox="1"/>
          <p:nvPr>
            <p:ph type="title"/>
          </p:nvPr>
        </p:nvSpPr>
        <p:spPr>
          <a:xfrm>
            <a:off x="914400" y="4876800"/>
            <a:ext cx="7481700" cy="457200"/>
          </a:xfrm>
          <a:prstGeom prst="rect">
            <a:avLst/>
          </a:prstGeom>
          <a:noFill/>
          <a:ln>
            <a:noFill/>
          </a:ln>
        </p:spPr>
        <p:txBody>
          <a:bodyPr anchorCtr="0" anchor="t" bIns="91425" lIns="91425" rIns="91425" tIns="91425"/>
          <a:lstStyle>
            <a:lvl1pPr indent="0" lvl="0" marL="0" rtl="0" algn="r">
              <a:spcBef>
                <a:spcPts val="0"/>
              </a:spcBef>
              <a:spcAft>
                <a:spcPts val="0"/>
              </a:spcAft>
              <a:buClr>
                <a:schemeClr val="accent1"/>
              </a:buClr>
              <a:buFont typeface="Rambla"/>
              <a:buNone/>
              <a:defRPr b="0" sz="2500">
                <a:solidFill>
                  <a:schemeClr val="accent1"/>
                </a:solidFill>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190" name="Shape 190"/>
          <p:cNvSpPr txBox="1"/>
          <p:nvPr>
            <p:ph idx="1" type="body"/>
          </p:nvPr>
        </p:nvSpPr>
        <p:spPr>
          <a:xfrm>
            <a:off x="4419600" y="5355102"/>
            <a:ext cx="3974700" cy="914400"/>
          </a:xfrm>
          <a:prstGeom prst="rect">
            <a:avLst/>
          </a:prstGeom>
          <a:noFill/>
          <a:ln>
            <a:noFill/>
          </a:ln>
        </p:spPr>
        <p:txBody>
          <a:bodyPr anchorCtr="0" anchor="t" bIns="91425" lIns="91425" rIns="91425" tIns="91425"/>
          <a:lstStyle>
            <a:lvl1pPr indent="0" lvl="0" marL="0" rtl="0" algn="r">
              <a:spcBef>
                <a:spcPts val="400"/>
              </a:spcBef>
              <a:spcAft>
                <a:spcPts val="0"/>
              </a:spcAft>
              <a:buNone/>
              <a:defRPr sz="1600"/>
            </a:lvl1pPr>
            <a:lvl2pPr indent="-239712" lvl="1" marL="620712" rtl="0" algn="l">
              <a:spcBef>
                <a:spcPts val="325"/>
              </a:spcBef>
              <a:spcAft>
                <a:spcPts val="0"/>
              </a:spcAft>
              <a:buNone/>
              <a:defRPr sz="1200"/>
            </a:lvl2pPr>
            <a:lvl3pPr indent="-236537" lvl="2" marL="858837" rtl="0" algn="l">
              <a:spcBef>
                <a:spcPts val="350"/>
              </a:spcBef>
              <a:spcAft>
                <a:spcPts val="0"/>
              </a:spcAft>
              <a:buNone/>
              <a:defRPr sz="1000"/>
            </a:lvl3pPr>
            <a:lvl4pPr indent="-228600" lvl="3" marL="1143000" rtl="0" algn="l">
              <a:spcBef>
                <a:spcPts val="350"/>
              </a:spcBef>
              <a:spcAft>
                <a:spcPts val="0"/>
              </a:spcAft>
              <a:buNone/>
              <a:defRPr sz="900"/>
            </a:lvl4pPr>
            <a:lvl5pPr indent="-228600" lvl="4" marL="1371600" rtl="0" algn="l">
              <a:spcBef>
                <a:spcPts val="350"/>
              </a:spcBef>
              <a:spcAft>
                <a:spcPts val="0"/>
              </a:spcAft>
              <a:buNone/>
              <a:defRPr sz="9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91" name="Shape 191"/>
          <p:cNvSpPr txBox="1"/>
          <p:nvPr>
            <p:ph idx="2" type="body"/>
          </p:nvPr>
        </p:nvSpPr>
        <p:spPr>
          <a:xfrm>
            <a:off x="914400" y="274320"/>
            <a:ext cx="7479900" cy="4572000"/>
          </a:xfrm>
          <a:prstGeom prst="rect">
            <a:avLst/>
          </a:prstGeom>
          <a:noFill/>
          <a:ln>
            <a:noFill/>
          </a:ln>
        </p:spPr>
        <p:txBody>
          <a:bodyPr anchorCtr="0" anchor="t" bIns="91425" lIns="91425" rIns="91425" tIns="91425"/>
          <a:lstStyle>
            <a:lvl1pPr indent="-125349" lvl="0" marL="365125" rtl="0" algn="l">
              <a:spcBef>
                <a:spcPts val="400"/>
              </a:spcBef>
              <a:spcAft>
                <a:spcPts val="0"/>
              </a:spcAft>
              <a:buSzPct val="68000"/>
              <a:defRPr sz="3200"/>
            </a:lvl1pPr>
            <a:lvl2pPr indent="-61912" lvl="1" marL="620712" rtl="0" algn="l">
              <a:spcBef>
                <a:spcPts val="325"/>
              </a:spcBef>
              <a:spcAft>
                <a:spcPts val="0"/>
              </a:spcAft>
              <a:buSzPct val="100000"/>
              <a:defRPr sz="2800"/>
            </a:lvl2pPr>
            <a:lvl3pPr indent="-84137" lvl="2" marL="858837" rtl="0" algn="l">
              <a:spcBef>
                <a:spcPts val="350"/>
              </a:spcBef>
              <a:spcAft>
                <a:spcPts val="0"/>
              </a:spcAft>
              <a:buSzPct val="100000"/>
              <a:defRPr sz="2400"/>
            </a:lvl3pPr>
            <a:lvl4pPr indent="-101600" lvl="3" marL="1143000" rtl="0" algn="l">
              <a:spcBef>
                <a:spcPts val="350"/>
              </a:spcBef>
              <a:spcAft>
                <a:spcPts val="0"/>
              </a:spcAft>
              <a:buSzPct val="100000"/>
              <a:defRPr sz="2000"/>
            </a:lvl4pPr>
            <a:lvl5pPr indent="-101600" lvl="4" marL="1371600" rtl="0" algn="l">
              <a:spcBef>
                <a:spcPts val="350"/>
              </a:spcBef>
              <a:spcAft>
                <a:spcPts val="0"/>
              </a:spcAft>
              <a:buSzPct val="100000"/>
              <a:defRPr sz="20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192" name="Shape 19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93" name="Shape 19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194" name="Shape 19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15" name="Shape 215"/>
        <p:cNvGrpSpPr/>
        <p:nvPr/>
      </p:nvGrpSpPr>
      <p:grpSpPr>
        <a:xfrm>
          <a:off x="0" y="0"/>
          <a:ext cx="0" cy="0"/>
          <a:chOff x="0" y="0"/>
          <a:chExt cx="0" cy="0"/>
        </a:xfrm>
      </p:grpSpPr>
      <p:sp>
        <p:nvSpPr>
          <p:cNvPr id="216" name="Shape 216"/>
          <p:cNvSpPr txBox="1"/>
          <p:nvPr>
            <p:ph idx="1" type="body"/>
          </p:nvPr>
        </p:nvSpPr>
        <p:spPr>
          <a:xfrm>
            <a:off x="1141232" y="5443402"/>
            <a:ext cx="7162800" cy="648300"/>
          </a:xfrm>
          <a:prstGeom prst="rect">
            <a:avLst/>
          </a:prstGeom>
          <a:noFill/>
          <a:ln>
            <a:noFill/>
          </a:ln>
        </p:spPr>
        <p:txBody>
          <a:bodyPr anchorCtr="0" anchor="t" bIns="91425" lIns="91425" rIns="91425" tIns="91425"/>
          <a:lstStyle>
            <a:lvl1pPr indent="0" lvl="0" marL="0" marR="18288" rtl="0" algn="r">
              <a:spcBef>
                <a:spcPts val="400"/>
              </a:spcBef>
              <a:spcAft>
                <a:spcPts val="0"/>
              </a:spcAft>
              <a:buNone/>
              <a:defRPr sz="1400"/>
            </a:lvl1pPr>
            <a:lvl2pPr indent="-163512" lvl="1" marL="620712" rtl="0" algn="l">
              <a:spcBef>
                <a:spcPts val="325"/>
              </a:spcBef>
              <a:spcAft>
                <a:spcPts val="0"/>
              </a:spcAft>
              <a:buSzPct val="100000"/>
              <a:defRPr sz="1200"/>
            </a:lvl2pPr>
            <a:lvl3pPr indent="-173037" lvl="2" marL="858837" rtl="0" algn="l">
              <a:spcBef>
                <a:spcPts val="350"/>
              </a:spcBef>
              <a:spcAft>
                <a:spcPts val="0"/>
              </a:spcAft>
              <a:buSzPct val="100000"/>
              <a:defRPr sz="1000"/>
            </a:lvl3pPr>
            <a:lvl4pPr indent="-171450" lvl="3" marL="1143000" rtl="0" algn="l">
              <a:spcBef>
                <a:spcPts val="350"/>
              </a:spcBef>
              <a:spcAft>
                <a:spcPts val="0"/>
              </a:spcAft>
              <a:buSzPct val="100000"/>
              <a:defRPr sz="900"/>
            </a:lvl4pPr>
            <a:lvl5pPr indent="-171450" lvl="4" marL="1371600" rtl="0" algn="l">
              <a:spcBef>
                <a:spcPts val="350"/>
              </a:spcBef>
              <a:spcAft>
                <a:spcPts val="0"/>
              </a:spcAft>
              <a:buSzPct val="100000"/>
              <a:defRPr sz="9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217" name="Shape 217"/>
          <p:cNvSpPr/>
          <p:nvPr>
            <p:ph idx="2" type="pic"/>
          </p:nvPr>
        </p:nvSpPr>
        <p:spPr>
          <a:xfrm>
            <a:off x="228600" y="189968"/>
            <a:ext cx="8686800" cy="4389000"/>
          </a:xfrm>
          <a:prstGeom prst="rect">
            <a:avLst/>
          </a:prstGeom>
          <a:solidFill>
            <a:schemeClr val="dk2"/>
          </a:solidFill>
          <a:ln cap="flat" cmpd="sng" w="9525">
            <a:solidFill>
              <a:schemeClr val="dk1"/>
            </a:solidFill>
            <a:prstDash val="solid"/>
            <a:round/>
            <a:headEnd len="med" w="med" type="none"/>
            <a:tailEnd len="med" w="med" type="none"/>
          </a:ln>
          <a:effectLst>
            <a:innerShdw blurRad="95250">
              <a:srgbClr val="000000"/>
            </a:innerShdw>
          </a:effectLst>
        </p:spPr>
        <p:txBody>
          <a:bodyPr anchorCtr="0" anchor="t" bIns="91425" lIns="91425" rIns="91425" tIns="91425">
            <a:normAutofit/>
          </a:bodyPr>
          <a:lstStyle>
            <a:lvl1pPr indent="0" lvl="0" marL="0" marR="0" rtl="0" algn="l">
              <a:spcBef>
                <a:spcPts val="400"/>
              </a:spcBef>
              <a:spcAft>
                <a:spcPts val="0"/>
              </a:spcAft>
              <a:buClr>
                <a:schemeClr val="accent1"/>
              </a:buClr>
              <a:buFont typeface="Noto Sans Symbols"/>
              <a:buNone/>
              <a:defRPr b="0" i="0" sz="32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218" name="Shape 218"/>
          <p:cNvSpPr txBox="1"/>
          <p:nvPr>
            <p:ph type="title"/>
          </p:nvPr>
        </p:nvSpPr>
        <p:spPr>
          <a:xfrm>
            <a:off x="228600" y="4865122"/>
            <a:ext cx="8075400" cy="562800"/>
          </a:xfrm>
          <a:prstGeom prst="rect">
            <a:avLst/>
          </a:prstGeom>
          <a:noFill/>
          <a:ln>
            <a:noFill/>
          </a:ln>
        </p:spPr>
        <p:txBody>
          <a:bodyPr anchorCtr="0" anchor="t" bIns="91425" lIns="91425" rIns="91425" tIns="91425">
            <a:normAutofit/>
          </a:bodyPr>
          <a:lstStyle>
            <a:lvl1pPr indent="0" lvl="0" marL="0" marR="0" rtl="0" algn="r">
              <a:spcBef>
                <a:spcPts val="0"/>
              </a:spcBef>
              <a:spcAft>
                <a:spcPts val="0"/>
              </a:spcAft>
              <a:buClr>
                <a:schemeClr val="accent1"/>
              </a:buClr>
              <a:buFont typeface="Rambla"/>
              <a:buNone/>
              <a:defRPr b="0" sz="3000">
                <a:solidFill>
                  <a:schemeClr val="accent1"/>
                </a:solidFill>
                <a:effectLst>
                  <a:outerShdw blurRad="50800" rotWithShape="0" algn="t" dir="5400000" dist="25000">
                    <a:prstClr val="black">
                      <a:alpha val="45000"/>
                    </a:prst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219" name="Shape 219"/>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20" name="Shape 220"/>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21" name="Shape 221"/>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42" name="Shape 242"/>
        <p:cNvGrpSpPr/>
        <p:nvPr/>
      </p:nvGrpSpPr>
      <p:grpSpPr>
        <a:xfrm>
          <a:off x="0" y="0"/>
          <a:ext cx="0" cy="0"/>
          <a:chOff x="0" y="0"/>
          <a:chExt cx="0" cy="0"/>
        </a:xfrm>
      </p:grpSpPr>
      <p:sp>
        <p:nvSpPr>
          <p:cNvPr id="243" name="Shape 243"/>
          <p:cNvSpPr txBox="1"/>
          <p:nvPr>
            <p:ph type="ctrTitle"/>
          </p:nvPr>
        </p:nvSpPr>
        <p:spPr>
          <a:xfrm>
            <a:off x="685800" y="1752601"/>
            <a:ext cx="7772400" cy="1829699"/>
          </a:xfrm>
          <a:prstGeom prst="rect">
            <a:avLst/>
          </a:prstGeom>
          <a:noFill/>
          <a:ln>
            <a:noFill/>
          </a:ln>
        </p:spPr>
        <p:txBody>
          <a:bodyPr anchorCtr="0" anchor="b" bIns="91425" lIns="91425" rIns="91425" tIns="91425">
            <a:normAutofit/>
          </a:bodyPr>
          <a:lstStyle>
            <a:lvl1pPr indent="0" lvl="0" marL="0" rtl="0" algn="r">
              <a:spcBef>
                <a:spcPts val="0"/>
              </a:spcBef>
              <a:spcAft>
                <a:spcPts val="0"/>
              </a:spcAft>
              <a:buNone/>
              <a:defRPr b="1" sz="4800">
                <a:solidFill>
                  <a:schemeClr val="dk2"/>
                </a:solidFill>
                <a:effectLst>
                  <a:outerShdw blurRad="31750" rotWithShape="0" algn="tl" dir="5400000" dist="25400">
                    <a:srgbClr val="000000">
                      <a:alpha val="25000"/>
                    </a:srgb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244" name="Shape 244"/>
          <p:cNvSpPr txBox="1"/>
          <p:nvPr>
            <p:ph idx="1" type="subTitle"/>
          </p:nvPr>
        </p:nvSpPr>
        <p:spPr>
          <a:xfrm>
            <a:off x="685800" y="3611607"/>
            <a:ext cx="7772400" cy="1199700"/>
          </a:xfrm>
          <a:prstGeom prst="rect">
            <a:avLst/>
          </a:prstGeom>
          <a:noFill/>
          <a:ln>
            <a:noFill/>
          </a:ln>
        </p:spPr>
        <p:txBody>
          <a:bodyPr anchorCtr="0" anchor="t" bIns="91425" lIns="91425" rIns="91425" tIns="91425"/>
          <a:lstStyle>
            <a:lvl1pPr indent="0" lvl="0" marL="0" marR="64008" rtl="0" algn="r">
              <a:spcBef>
                <a:spcPts val="400"/>
              </a:spcBef>
              <a:spcAft>
                <a:spcPts val="0"/>
              </a:spcAft>
              <a:buNone/>
              <a:defRPr>
                <a:solidFill>
                  <a:schemeClr val="dk2"/>
                </a:solidFill>
              </a:defRPr>
            </a:lvl1pPr>
            <a:lvl2pPr indent="0" lvl="1" marL="457200" rtl="0" algn="ctr">
              <a:spcBef>
                <a:spcPts val="325"/>
              </a:spcBef>
              <a:spcAft>
                <a:spcPts val="0"/>
              </a:spcAft>
              <a:buNone/>
              <a:defRPr/>
            </a:lvl2pPr>
            <a:lvl3pPr indent="0" lvl="2" marL="914400" rtl="0" algn="ctr">
              <a:spcBef>
                <a:spcPts val="350"/>
              </a:spcBef>
              <a:spcAft>
                <a:spcPts val="0"/>
              </a:spcAft>
              <a:buNone/>
              <a:defRPr/>
            </a:lvl3pPr>
            <a:lvl4pPr indent="0" lvl="3" marL="1371600" rtl="0" algn="ctr">
              <a:spcBef>
                <a:spcPts val="350"/>
              </a:spcBef>
              <a:spcAft>
                <a:spcPts val="0"/>
              </a:spcAft>
              <a:buNone/>
              <a:defRPr/>
            </a:lvl4pPr>
            <a:lvl5pPr indent="0" lvl="4" marL="1828800" rtl="0" algn="ctr">
              <a:spcBef>
                <a:spcPts val="350"/>
              </a:spcBef>
              <a:spcAft>
                <a:spcPts val="0"/>
              </a:spcAft>
              <a:buNone/>
              <a:defRPr/>
            </a:lvl5pPr>
            <a:lvl6pPr indent="0" lvl="5" marL="2286000" rtl="0" algn="ctr">
              <a:spcBef>
                <a:spcPts val="350"/>
              </a:spcBef>
              <a:buNone/>
              <a:defRPr/>
            </a:lvl6pPr>
            <a:lvl7pPr indent="0" lvl="6" marL="2743200" rtl="0" algn="ctr">
              <a:spcBef>
                <a:spcPts val="350"/>
              </a:spcBef>
              <a:buNone/>
              <a:defRPr/>
            </a:lvl7pPr>
            <a:lvl8pPr indent="0" lvl="7" marL="3200400" rtl="0" algn="ctr">
              <a:spcBef>
                <a:spcPts val="350"/>
              </a:spcBef>
              <a:buNone/>
              <a:defRPr/>
            </a:lvl8pPr>
            <a:lvl9pPr indent="0" lvl="8" marL="3657600" rtl="0" algn="ctr">
              <a:spcBef>
                <a:spcPts val="350"/>
              </a:spcBef>
              <a:buNone/>
              <a:defRPr/>
            </a:lvl9pPr>
          </a:lstStyle>
          <a:p/>
        </p:txBody>
      </p:sp>
      <p:sp>
        <p:nvSpPr>
          <p:cNvPr id="245" name="Shape 245"/>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46" name="Shape 246"/>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47" name="Shape 247"/>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Tahoma"/>
              <a:buNone/>
            </a:pPr>
            <a:fld id="{00000000-1234-1234-1234-123412341234}" type="slidenum">
              <a:rPr b="0" i="0" lang="en-US" sz="1000" u="none">
                <a:solidFill>
                  <a:srgbClr val="FFFFFF"/>
                </a:solidFill>
                <a:latin typeface="Tahoma"/>
                <a:ea typeface="Tahoma"/>
                <a:cs typeface="Tahoma"/>
                <a:sym typeface="Tahoma"/>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2" name="Shape 262"/>
        <p:cNvGrpSpPr/>
        <p:nvPr/>
      </p:nvGrpSpPr>
      <p:grpSpPr>
        <a:xfrm>
          <a:off x="0" y="0"/>
          <a:ext cx="0" cy="0"/>
          <a:chOff x="0" y="0"/>
          <a:chExt cx="0" cy="0"/>
        </a:xfrm>
      </p:grpSpPr>
      <p:sp>
        <p:nvSpPr>
          <p:cNvPr id="263" name="Shape 263"/>
          <p:cNvSpPr txBox="1"/>
          <p:nvPr>
            <p:ph type="title"/>
          </p:nvPr>
        </p:nvSpPr>
        <p:spPr>
          <a:xfrm>
            <a:off x="722376" y="1059712"/>
            <a:ext cx="7772400" cy="1828800"/>
          </a:xfrm>
          <a:prstGeom prst="rect">
            <a:avLst/>
          </a:prstGeom>
          <a:noFill/>
          <a:ln>
            <a:noFill/>
          </a:ln>
        </p:spPr>
        <p:txBody>
          <a:bodyPr anchorCtr="0" anchor="b" bIns="91425" lIns="91425" rIns="91425" tIns="91425">
            <a:normAutofit/>
          </a:bodyPr>
          <a:lstStyle>
            <a:lvl1pPr indent="0" lvl="0" marL="0" rtl="0" algn="r">
              <a:spcBef>
                <a:spcPts val="0"/>
              </a:spcBef>
              <a:spcAft>
                <a:spcPts val="0"/>
              </a:spcAft>
              <a:buClr>
                <a:schemeClr val="lt2"/>
              </a:buClr>
              <a:buFont typeface="Rambla"/>
              <a:buNone/>
              <a:defRPr b="1" sz="4800" cap="none">
                <a:effectLst>
                  <a:outerShdw blurRad="31750" rotWithShape="0" algn="tl" dir="5400000" dist="25400">
                    <a:srgbClr val="000000">
                      <a:alpha val="25000"/>
                    </a:srgb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264" name="Shape 264"/>
          <p:cNvSpPr txBox="1"/>
          <p:nvPr>
            <p:ph idx="1" type="body"/>
          </p:nvPr>
        </p:nvSpPr>
        <p:spPr>
          <a:xfrm>
            <a:off x="3922712" y="2931711"/>
            <a:ext cx="4572000" cy="1454999"/>
          </a:xfrm>
          <a:prstGeom prst="rect">
            <a:avLst/>
          </a:prstGeom>
          <a:noFill/>
          <a:ln>
            <a:noFill/>
          </a:ln>
        </p:spPr>
        <p:txBody>
          <a:bodyPr anchorCtr="0" anchor="t" bIns="91425" lIns="91425" rIns="91425" tIns="91425"/>
          <a:lstStyle>
            <a:lvl1pPr indent="0" lvl="0" marL="0" rtl="0" algn="l">
              <a:spcBef>
                <a:spcPts val="400"/>
              </a:spcBef>
              <a:spcAft>
                <a:spcPts val="0"/>
              </a:spcAft>
              <a:buNone/>
              <a:defRPr sz="2300">
                <a:solidFill>
                  <a:schemeClr val="lt1"/>
                </a:solidFill>
              </a:defRPr>
            </a:lvl1pPr>
            <a:lvl2pPr indent="-239712" lvl="1" marL="620712" rtl="0" algn="l">
              <a:spcBef>
                <a:spcPts val="325"/>
              </a:spcBef>
              <a:spcAft>
                <a:spcPts val="0"/>
              </a:spcAft>
              <a:buNone/>
              <a:defRPr sz="1800">
                <a:solidFill>
                  <a:schemeClr val="lt1"/>
                </a:solidFill>
              </a:defRPr>
            </a:lvl2pPr>
            <a:lvl3pPr indent="-236537" lvl="2" marL="858837" rtl="0" algn="l">
              <a:spcBef>
                <a:spcPts val="350"/>
              </a:spcBef>
              <a:spcAft>
                <a:spcPts val="0"/>
              </a:spcAft>
              <a:buNone/>
              <a:defRPr sz="1600">
                <a:solidFill>
                  <a:schemeClr val="lt1"/>
                </a:solidFill>
              </a:defRPr>
            </a:lvl3pPr>
            <a:lvl4pPr indent="-228600" lvl="3" marL="1143000" rtl="0" algn="l">
              <a:spcBef>
                <a:spcPts val="350"/>
              </a:spcBef>
              <a:spcAft>
                <a:spcPts val="0"/>
              </a:spcAft>
              <a:buNone/>
              <a:defRPr sz="1400">
                <a:solidFill>
                  <a:schemeClr val="lt1"/>
                </a:solidFill>
              </a:defRPr>
            </a:lvl4pPr>
            <a:lvl5pPr indent="-228600" lvl="4" marL="1371600" rtl="0" algn="l">
              <a:spcBef>
                <a:spcPts val="350"/>
              </a:spcBef>
              <a:spcAft>
                <a:spcPts val="0"/>
              </a:spcAft>
              <a:buNone/>
              <a:defRPr sz="1400">
                <a:solidFill>
                  <a:schemeClr val="lt1"/>
                </a:solidFill>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265" name="Shape 265"/>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66" name="Shape 266"/>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67" name="Shape 267"/>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0" name="Shape 280"/>
        <p:cNvGrpSpPr/>
        <p:nvPr/>
      </p:nvGrpSpPr>
      <p:grpSpPr>
        <a:xfrm>
          <a:off x="0" y="0"/>
          <a:ext cx="0" cy="0"/>
          <a:chOff x="0" y="0"/>
          <a:chExt cx="0" cy="0"/>
        </a:xfrm>
      </p:grpSpPr>
      <p:sp>
        <p:nvSpPr>
          <p:cNvPr id="281" name="Shape 281"/>
          <p:cNvSpPr txBox="1"/>
          <p:nvPr>
            <p:ph idx="1" type="body"/>
          </p:nvPr>
        </p:nvSpPr>
        <p:spPr>
          <a:xfrm>
            <a:off x="457200" y="1481327"/>
            <a:ext cx="4038600" cy="4526100"/>
          </a:xfrm>
          <a:prstGeom prst="rect">
            <a:avLst/>
          </a:prstGeom>
          <a:noFill/>
          <a:ln>
            <a:noFill/>
          </a:ln>
        </p:spPr>
        <p:txBody>
          <a:bodyPr anchorCtr="0" anchor="t" bIns="91425" lIns="91425" rIns="91425" tIns="91425"/>
          <a:lstStyle>
            <a:lvl1pPr indent="-142621" lvl="0" marL="365125" rtl="0" algn="l">
              <a:spcBef>
                <a:spcPts val="400"/>
              </a:spcBef>
              <a:spcAft>
                <a:spcPts val="0"/>
              </a:spcAft>
              <a:buSzPct val="68000"/>
              <a:defRPr sz="2800"/>
            </a:lvl1pPr>
            <a:lvl2pPr indent="-87312" lvl="1" marL="620712" rtl="0" algn="l">
              <a:spcBef>
                <a:spcPts val="325"/>
              </a:spcBef>
              <a:spcAft>
                <a:spcPts val="0"/>
              </a:spcAft>
              <a:buSzPct val="100000"/>
              <a:defRPr sz="2400"/>
            </a:lvl2pPr>
            <a:lvl3pPr indent="-109537" lvl="2" marL="858837" rtl="0" algn="l">
              <a:spcBef>
                <a:spcPts val="350"/>
              </a:spcBef>
              <a:spcAft>
                <a:spcPts val="0"/>
              </a:spcAft>
              <a:buSzPct val="100000"/>
              <a:defRPr sz="2000"/>
            </a:lvl3pPr>
            <a:lvl4pPr indent="-114300" lvl="3" marL="1143000" rtl="0" algn="l">
              <a:spcBef>
                <a:spcPts val="350"/>
              </a:spcBef>
              <a:spcAft>
                <a:spcPts val="0"/>
              </a:spcAft>
              <a:buSzPct val="100000"/>
              <a:defRPr sz="1800"/>
            </a:lvl4pPr>
            <a:lvl5pPr indent="-114300" lvl="4" marL="1371600" rtl="0" algn="l">
              <a:spcBef>
                <a:spcPts val="350"/>
              </a:spcBef>
              <a:spcAft>
                <a:spcPts val="0"/>
              </a:spcAft>
              <a:buSzPct val="100000"/>
              <a:defRPr sz="18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282" name="Shape 282"/>
          <p:cNvSpPr txBox="1"/>
          <p:nvPr>
            <p:ph idx="2" type="body"/>
          </p:nvPr>
        </p:nvSpPr>
        <p:spPr>
          <a:xfrm>
            <a:off x="4648200" y="1481327"/>
            <a:ext cx="4038600" cy="4526100"/>
          </a:xfrm>
          <a:prstGeom prst="rect">
            <a:avLst/>
          </a:prstGeom>
          <a:noFill/>
          <a:ln>
            <a:noFill/>
          </a:ln>
        </p:spPr>
        <p:txBody>
          <a:bodyPr anchorCtr="0" anchor="t" bIns="91425" lIns="91425" rIns="91425" tIns="91425"/>
          <a:lstStyle>
            <a:lvl1pPr indent="-142621" lvl="0" marL="365125" rtl="0" algn="l">
              <a:spcBef>
                <a:spcPts val="400"/>
              </a:spcBef>
              <a:spcAft>
                <a:spcPts val="0"/>
              </a:spcAft>
              <a:buSzPct val="68000"/>
              <a:defRPr sz="2800"/>
            </a:lvl1pPr>
            <a:lvl2pPr indent="-87312" lvl="1" marL="620712" rtl="0" algn="l">
              <a:spcBef>
                <a:spcPts val="325"/>
              </a:spcBef>
              <a:spcAft>
                <a:spcPts val="0"/>
              </a:spcAft>
              <a:buSzPct val="100000"/>
              <a:defRPr sz="2400"/>
            </a:lvl2pPr>
            <a:lvl3pPr indent="-109537" lvl="2" marL="858837" rtl="0" algn="l">
              <a:spcBef>
                <a:spcPts val="350"/>
              </a:spcBef>
              <a:spcAft>
                <a:spcPts val="0"/>
              </a:spcAft>
              <a:buSzPct val="100000"/>
              <a:defRPr sz="2000"/>
            </a:lvl3pPr>
            <a:lvl4pPr indent="-114300" lvl="3" marL="1143000" rtl="0" algn="l">
              <a:spcBef>
                <a:spcPts val="350"/>
              </a:spcBef>
              <a:spcAft>
                <a:spcPts val="0"/>
              </a:spcAft>
              <a:buSzPct val="100000"/>
              <a:defRPr sz="1800"/>
            </a:lvl4pPr>
            <a:lvl5pPr indent="-114300" lvl="4" marL="1371600" rtl="0" algn="l">
              <a:spcBef>
                <a:spcPts val="350"/>
              </a:spcBef>
              <a:spcAft>
                <a:spcPts val="0"/>
              </a:spcAft>
              <a:buSzPct val="100000"/>
              <a:defRPr sz="18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283" name="Shape 283"/>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284" name="Shape 284"/>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85" name="Shape 285"/>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286" name="Shape 286"/>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99" name="Shape 299"/>
        <p:cNvGrpSpPr/>
        <p:nvPr/>
      </p:nvGrpSpPr>
      <p:grpSpPr>
        <a:xfrm>
          <a:off x="0" y="0"/>
          <a:ext cx="0" cy="0"/>
          <a:chOff x="0" y="0"/>
          <a:chExt cx="0" cy="0"/>
        </a:xfrm>
      </p:grpSpPr>
      <p:sp>
        <p:nvSpPr>
          <p:cNvPr id="300" name="Shape 300"/>
          <p:cNvSpPr txBox="1"/>
          <p:nvPr>
            <p:ph type="title"/>
          </p:nvPr>
        </p:nvSpPr>
        <p:spPr>
          <a:xfrm>
            <a:off x="457200" y="273050"/>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301" name="Shape 301"/>
          <p:cNvSpPr txBox="1"/>
          <p:nvPr>
            <p:ph idx="1" type="body"/>
          </p:nvPr>
        </p:nvSpPr>
        <p:spPr>
          <a:xfrm>
            <a:off x="457200" y="5410200"/>
            <a:ext cx="4040100"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rtl="0" algn="l">
              <a:spcBef>
                <a:spcPts val="400"/>
              </a:spcBef>
              <a:spcAft>
                <a:spcPts val="0"/>
              </a:spcAft>
              <a:buNone/>
              <a:defRPr b="0" sz="2400">
                <a:solidFill>
                  <a:schemeClr val="lt1"/>
                </a:solidFill>
              </a:defRPr>
            </a:lvl1pPr>
            <a:lvl2pPr indent="-239712" lvl="1" marL="620712" rtl="0" algn="l">
              <a:spcBef>
                <a:spcPts val="325"/>
              </a:spcBef>
              <a:spcAft>
                <a:spcPts val="0"/>
              </a:spcAft>
              <a:buNone/>
              <a:defRPr b="1" sz="2000"/>
            </a:lvl2pPr>
            <a:lvl3pPr indent="-236537" lvl="2" marL="858837" rtl="0" algn="l">
              <a:spcBef>
                <a:spcPts val="350"/>
              </a:spcBef>
              <a:spcAft>
                <a:spcPts val="0"/>
              </a:spcAft>
              <a:buNone/>
              <a:defRPr b="1" sz="1800"/>
            </a:lvl3pPr>
            <a:lvl4pPr indent="-228600" lvl="3" marL="1143000" rtl="0" algn="l">
              <a:spcBef>
                <a:spcPts val="350"/>
              </a:spcBef>
              <a:spcAft>
                <a:spcPts val="0"/>
              </a:spcAft>
              <a:buNone/>
              <a:defRPr b="1" sz="1600"/>
            </a:lvl4pPr>
            <a:lvl5pPr indent="-228600" lvl="4" marL="1371600" rtl="0" algn="l">
              <a:spcBef>
                <a:spcPts val="350"/>
              </a:spcBef>
              <a:spcAft>
                <a:spcPts val="0"/>
              </a:spcAft>
              <a:buNone/>
              <a:defRPr b="1"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02" name="Shape 302"/>
          <p:cNvSpPr txBox="1"/>
          <p:nvPr>
            <p:ph idx="2" type="body"/>
          </p:nvPr>
        </p:nvSpPr>
        <p:spPr>
          <a:xfrm>
            <a:off x="4645026" y="5410200"/>
            <a:ext cx="4041900" cy="762000"/>
          </a:xfrm>
          <a:prstGeom prst="rect">
            <a:avLst/>
          </a:prstGeom>
          <a:solidFill>
            <a:schemeClr val="accent1"/>
          </a:solidFill>
          <a:ln cap="flat" cmpd="sng" w="9650">
            <a:solidFill>
              <a:schemeClr val="accent1"/>
            </a:solidFill>
            <a:prstDash val="solid"/>
            <a:miter/>
            <a:headEnd len="med" w="med" type="none"/>
            <a:tailEnd len="med" w="med" type="none"/>
          </a:ln>
        </p:spPr>
        <p:txBody>
          <a:bodyPr anchorCtr="0" anchor="ctr" bIns="91425" lIns="91425" rIns="91425" tIns="91425"/>
          <a:lstStyle>
            <a:lvl1pPr indent="0" lvl="0" marL="0" rtl="0" algn="l">
              <a:spcBef>
                <a:spcPts val="400"/>
              </a:spcBef>
              <a:spcAft>
                <a:spcPts val="0"/>
              </a:spcAft>
              <a:buNone/>
              <a:defRPr b="0" sz="2400">
                <a:solidFill>
                  <a:schemeClr val="lt1"/>
                </a:solidFill>
              </a:defRPr>
            </a:lvl1pPr>
            <a:lvl2pPr indent="-239712" lvl="1" marL="620712" rtl="0" algn="l">
              <a:spcBef>
                <a:spcPts val="325"/>
              </a:spcBef>
              <a:spcAft>
                <a:spcPts val="0"/>
              </a:spcAft>
              <a:buNone/>
              <a:defRPr b="1" sz="2000"/>
            </a:lvl2pPr>
            <a:lvl3pPr indent="-236537" lvl="2" marL="858837" rtl="0" algn="l">
              <a:spcBef>
                <a:spcPts val="350"/>
              </a:spcBef>
              <a:spcAft>
                <a:spcPts val="0"/>
              </a:spcAft>
              <a:buNone/>
              <a:defRPr b="1" sz="1800"/>
            </a:lvl3pPr>
            <a:lvl4pPr indent="-228600" lvl="3" marL="1143000" rtl="0" algn="l">
              <a:spcBef>
                <a:spcPts val="350"/>
              </a:spcBef>
              <a:spcAft>
                <a:spcPts val="0"/>
              </a:spcAft>
              <a:buNone/>
              <a:defRPr b="1" sz="1600"/>
            </a:lvl4pPr>
            <a:lvl5pPr indent="-228600" lvl="4" marL="1371600" rtl="0" algn="l">
              <a:spcBef>
                <a:spcPts val="350"/>
              </a:spcBef>
              <a:spcAft>
                <a:spcPts val="0"/>
              </a:spcAft>
              <a:buNone/>
              <a:defRPr b="1"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03" name="Shape 303"/>
          <p:cNvSpPr txBox="1"/>
          <p:nvPr>
            <p:ph idx="3" type="body"/>
          </p:nvPr>
        </p:nvSpPr>
        <p:spPr>
          <a:xfrm>
            <a:off x="457200" y="1444294"/>
            <a:ext cx="4040100" cy="3941700"/>
          </a:xfrm>
          <a:prstGeom prst="rect">
            <a:avLst/>
          </a:prstGeom>
          <a:noFill/>
          <a:ln>
            <a:noFill/>
          </a:ln>
        </p:spPr>
        <p:txBody>
          <a:bodyPr anchorCtr="0" anchor="t" bIns="91425" lIns="91425" rIns="91425" tIns="91425"/>
          <a:lstStyle>
            <a:lvl1pPr indent="-159893" lvl="0" marL="365125" rtl="0" algn="l">
              <a:spcBef>
                <a:spcPts val="400"/>
              </a:spcBef>
              <a:spcAft>
                <a:spcPts val="0"/>
              </a:spcAft>
              <a:buSzPct val="68000"/>
              <a:defRPr sz="2400"/>
            </a:lvl1pPr>
            <a:lvl2pPr indent="-112712" lvl="1" marL="620712" rtl="0" algn="l">
              <a:spcBef>
                <a:spcPts val="325"/>
              </a:spcBef>
              <a:spcAft>
                <a:spcPts val="0"/>
              </a:spcAft>
              <a:buSzPct val="100000"/>
              <a:defRPr sz="2000"/>
            </a:lvl2pPr>
            <a:lvl3pPr indent="-122237" lvl="2" marL="858837" rtl="0" algn="l">
              <a:spcBef>
                <a:spcPts val="350"/>
              </a:spcBef>
              <a:spcAft>
                <a:spcPts val="0"/>
              </a:spcAft>
              <a:buSzPct val="100000"/>
              <a:defRPr sz="1800"/>
            </a:lvl3pPr>
            <a:lvl4pPr indent="-127000" lvl="3" marL="1143000" rtl="0" algn="l">
              <a:spcBef>
                <a:spcPts val="350"/>
              </a:spcBef>
              <a:spcAft>
                <a:spcPts val="0"/>
              </a:spcAft>
              <a:buSzPct val="100000"/>
              <a:defRPr sz="1600"/>
            </a:lvl4pPr>
            <a:lvl5pPr indent="-127000" lvl="4" marL="1371600" rtl="0" algn="l">
              <a:spcBef>
                <a:spcPts val="350"/>
              </a:spcBef>
              <a:spcAft>
                <a:spcPts val="0"/>
              </a:spcAft>
              <a:buSzPct val="100000"/>
              <a:defRPr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04" name="Shape 304"/>
          <p:cNvSpPr txBox="1"/>
          <p:nvPr>
            <p:ph idx="4" type="body"/>
          </p:nvPr>
        </p:nvSpPr>
        <p:spPr>
          <a:xfrm>
            <a:off x="4645025" y="1444294"/>
            <a:ext cx="4041900" cy="3941700"/>
          </a:xfrm>
          <a:prstGeom prst="rect">
            <a:avLst/>
          </a:prstGeom>
          <a:noFill/>
          <a:ln>
            <a:noFill/>
          </a:ln>
        </p:spPr>
        <p:txBody>
          <a:bodyPr anchorCtr="0" anchor="t" bIns="91425" lIns="91425" rIns="91425" tIns="91425"/>
          <a:lstStyle>
            <a:lvl1pPr indent="-159893" lvl="0" marL="365125" rtl="0" algn="l">
              <a:spcBef>
                <a:spcPts val="0"/>
              </a:spcBef>
              <a:spcAft>
                <a:spcPts val="0"/>
              </a:spcAft>
              <a:buSzPct val="68000"/>
              <a:defRPr sz="2400"/>
            </a:lvl1pPr>
            <a:lvl2pPr indent="-112712" lvl="1" marL="620712" rtl="0" algn="l">
              <a:spcBef>
                <a:spcPts val="325"/>
              </a:spcBef>
              <a:spcAft>
                <a:spcPts val="0"/>
              </a:spcAft>
              <a:buSzPct val="100000"/>
              <a:defRPr sz="2000"/>
            </a:lvl2pPr>
            <a:lvl3pPr indent="-122237" lvl="2" marL="858837" rtl="0" algn="l">
              <a:spcBef>
                <a:spcPts val="350"/>
              </a:spcBef>
              <a:spcAft>
                <a:spcPts val="0"/>
              </a:spcAft>
              <a:buSzPct val="100000"/>
              <a:defRPr sz="1800"/>
            </a:lvl3pPr>
            <a:lvl4pPr indent="-127000" lvl="3" marL="1143000" rtl="0" algn="l">
              <a:spcBef>
                <a:spcPts val="350"/>
              </a:spcBef>
              <a:spcAft>
                <a:spcPts val="0"/>
              </a:spcAft>
              <a:buSzPct val="100000"/>
              <a:defRPr sz="1600"/>
            </a:lvl4pPr>
            <a:lvl5pPr indent="-127000" lvl="4" marL="1371600" rtl="0" algn="l">
              <a:spcBef>
                <a:spcPts val="350"/>
              </a:spcBef>
              <a:spcAft>
                <a:spcPts val="0"/>
              </a:spcAft>
              <a:buSzPct val="100000"/>
              <a:defRPr sz="16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05" name="Shape 305"/>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06" name="Shape 306"/>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07" name="Shape 307"/>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3" name="Shape 43"/>
        <p:cNvGrpSpPr/>
        <p:nvPr/>
      </p:nvGrpSpPr>
      <p:grpSpPr>
        <a:xfrm>
          <a:off x="0" y="0"/>
          <a:ext cx="0" cy="0"/>
          <a:chOff x="0" y="0"/>
          <a:chExt cx="0" cy="0"/>
        </a:xfrm>
      </p:grpSpPr>
      <p:sp>
        <p:nvSpPr>
          <p:cNvPr id="44" name="Shape 44"/>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45" name="Shape 45"/>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46" name="Shape 4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47" name="Shape 4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48" name="Shape 4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0" name="Shape 320"/>
        <p:cNvGrpSpPr/>
        <p:nvPr/>
      </p:nvGrpSpPr>
      <p:grpSpPr>
        <a:xfrm>
          <a:off x="0" y="0"/>
          <a:ext cx="0" cy="0"/>
          <a:chOff x="0" y="0"/>
          <a:chExt cx="0" cy="0"/>
        </a:xfrm>
      </p:grpSpPr>
      <p:sp>
        <p:nvSpPr>
          <p:cNvPr id="321" name="Shape 321"/>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322" name="Shape 32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23" name="Shape 32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24" name="Shape 32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37" name="Shape 337"/>
        <p:cNvGrpSpPr/>
        <p:nvPr/>
      </p:nvGrpSpPr>
      <p:grpSpPr>
        <a:xfrm>
          <a:off x="0" y="0"/>
          <a:ext cx="0" cy="0"/>
          <a:chOff x="0" y="0"/>
          <a:chExt cx="0" cy="0"/>
        </a:xfrm>
      </p:grpSpPr>
      <p:sp>
        <p:nvSpPr>
          <p:cNvPr id="338" name="Shape 338"/>
          <p:cNvSpPr txBox="1"/>
          <p:nvPr>
            <p:ph type="title"/>
          </p:nvPr>
        </p:nvSpPr>
        <p:spPr>
          <a:xfrm>
            <a:off x="914400" y="4876800"/>
            <a:ext cx="7481700" cy="457200"/>
          </a:xfrm>
          <a:prstGeom prst="rect">
            <a:avLst/>
          </a:prstGeom>
          <a:noFill/>
          <a:ln>
            <a:noFill/>
          </a:ln>
        </p:spPr>
        <p:txBody>
          <a:bodyPr anchorCtr="0" anchor="t" bIns="91425" lIns="91425" rIns="91425" tIns="91425"/>
          <a:lstStyle>
            <a:lvl1pPr indent="0" lvl="0" marL="0" rtl="0" algn="r">
              <a:spcBef>
                <a:spcPts val="0"/>
              </a:spcBef>
              <a:spcAft>
                <a:spcPts val="0"/>
              </a:spcAft>
              <a:buClr>
                <a:schemeClr val="accent1"/>
              </a:buClr>
              <a:buFont typeface="Rambla"/>
              <a:buNone/>
              <a:defRPr b="0" sz="2500">
                <a:solidFill>
                  <a:schemeClr val="accent1"/>
                </a:solidFill>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339" name="Shape 339"/>
          <p:cNvSpPr txBox="1"/>
          <p:nvPr>
            <p:ph idx="1" type="body"/>
          </p:nvPr>
        </p:nvSpPr>
        <p:spPr>
          <a:xfrm>
            <a:off x="4419600" y="5355102"/>
            <a:ext cx="3974700" cy="914400"/>
          </a:xfrm>
          <a:prstGeom prst="rect">
            <a:avLst/>
          </a:prstGeom>
          <a:noFill/>
          <a:ln>
            <a:noFill/>
          </a:ln>
        </p:spPr>
        <p:txBody>
          <a:bodyPr anchorCtr="0" anchor="t" bIns="91425" lIns="91425" rIns="91425" tIns="91425"/>
          <a:lstStyle>
            <a:lvl1pPr indent="0" lvl="0" marL="0" rtl="0" algn="r">
              <a:spcBef>
                <a:spcPts val="400"/>
              </a:spcBef>
              <a:spcAft>
                <a:spcPts val="0"/>
              </a:spcAft>
              <a:buNone/>
              <a:defRPr sz="1600"/>
            </a:lvl1pPr>
            <a:lvl2pPr indent="-239712" lvl="1" marL="620712" rtl="0" algn="l">
              <a:spcBef>
                <a:spcPts val="325"/>
              </a:spcBef>
              <a:spcAft>
                <a:spcPts val="0"/>
              </a:spcAft>
              <a:buNone/>
              <a:defRPr sz="1200"/>
            </a:lvl2pPr>
            <a:lvl3pPr indent="-236537" lvl="2" marL="858837" rtl="0" algn="l">
              <a:spcBef>
                <a:spcPts val="350"/>
              </a:spcBef>
              <a:spcAft>
                <a:spcPts val="0"/>
              </a:spcAft>
              <a:buNone/>
              <a:defRPr sz="1000"/>
            </a:lvl3pPr>
            <a:lvl4pPr indent="-228600" lvl="3" marL="1143000" rtl="0" algn="l">
              <a:spcBef>
                <a:spcPts val="350"/>
              </a:spcBef>
              <a:spcAft>
                <a:spcPts val="0"/>
              </a:spcAft>
              <a:buNone/>
              <a:defRPr sz="900"/>
            </a:lvl4pPr>
            <a:lvl5pPr indent="-228600" lvl="4" marL="1371600" rtl="0" algn="l">
              <a:spcBef>
                <a:spcPts val="350"/>
              </a:spcBef>
              <a:spcAft>
                <a:spcPts val="0"/>
              </a:spcAft>
              <a:buNone/>
              <a:defRPr sz="9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40" name="Shape 340"/>
          <p:cNvSpPr txBox="1"/>
          <p:nvPr>
            <p:ph idx="2" type="body"/>
          </p:nvPr>
        </p:nvSpPr>
        <p:spPr>
          <a:xfrm>
            <a:off x="914400" y="274320"/>
            <a:ext cx="7479900" cy="4572000"/>
          </a:xfrm>
          <a:prstGeom prst="rect">
            <a:avLst/>
          </a:prstGeom>
          <a:noFill/>
          <a:ln>
            <a:noFill/>
          </a:ln>
        </p:spPr>
        <p:txBody>
          <a:bodyPr anchorCtr="0" anchor="t" bIns="91425" lIns="91425" rIns="91425" tIns="91425"/>
          <a:lstStyle>
            <a:lvl1pPr indent="-125349" lvl="0" marL="365125" rtl="0" algn="l">
              <a:spcBef>
                <a:spcPts val="400"/>
              </a:spcBef>
              <a:spcAft>
                <a:spcPts val="0"/>
              </a:spcAft>
              <a:buSzPct val="68000"/>
              <a:defRPr sz="3200"/>
            </a:lvl1pPr>
            <a:lvl2pPr indent="-61912" lvl="1" marL="620712" rtl="0" algn="l">
              <a:spcBef>
                <a:spcPts val="325"/>
              </a:spcBef>
              <a:spcAft>
                <a:spcPts val="0"/>
              </a:spcAft>
              <a:buSzPct val="100000"/>
              <a:defRPr sz="2800"/>
            </a:lvl2pPr>
            <a:lvl3pPr indent="-84137" lvl="2" marL="858837" rtl="0" algn="l">
              <a:spcBef>
                <a:spcPts val="350"/>
              </a:spcBef>
              <a:spcAft>
                <a:spcPts val="0"/>
              </a:spcAft>
              <a:buSzPct val="100000"/>
              <a:defRPr sz="2400"/>
            </a:lvl3pPr>
            <a:lvl4pPr indent="-101600" lvl="3" marL="1143000" rtl="0" algn="l">
              <a:spcBef>
                <a:spcPts val="350"/>
              </a:spcBef>
              <a:spcAft>
                <a:spcPts val="0"/>
              </a:spcAft>
              <a:buSzPct val="100000"/>
              <a:defRPr sz="2000"/>
            </a:lvl4pPr>
            <a:lvl5pPr indent="-101600" lvl="4" marL="1371600" rtl="0" algn="l">
              <a:spcBef>
                <a:spcPts val="350"/>
              </a:spcBef>
              <a:spcAft>
                <a:spcPts val="0"/>
              </a:spcAft>
              <a:buSzPct val="100000"/>
              <a:defRPr sz="20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41" name="Shape 341"/>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42" name="Shape 342"/>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43" name="Shape 343"/>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64" name="Shape 364"/>
        <p:cNvGrpSpPr/>
        <p:nvPr/>
      </p:nvGrpSpPr>
      <p:grpSpPr>
        <a:xfrm>
          <a:off x="0" y="0"/>
          <a:ext cx="0" cy="0"/>
          <a:chOff x="0" y="0"/>
          <a:chExt cx="0" cy="0"/>
        </a:xfrm>
      </p:grpSpPr>
      <p:sp>
        <p:nvSpPr>
          <p:cNvPr id="365" name="Shape 365"/>
          <p:cNvSpPr txBox="1"/>
          <p:nvPr>
            <p:ph idx="1" type="body"/>
          </p:nvPr>
        </p:nvSpPr>
        <p:spPr>
          <a:xfrm>
            <a:off x="1141232" y="5443402"/>
            <a:ext cx="7162800" cy="648300"/>
          </a:xfrm>
          <a:prstGeom prst="rect">
            <a:avLst/>
          </a:prstGeom>
          <a:noFill/>
          <a:ln>
            <a:noFill/>
          </a:ln>
        </p:spPr>
        <p:txBody>
          <a:bodyPr anchorCtr="0" anchor="t" bIns="91425" lIns="91425" rIns="91425" tIns="91425"/>
          <a:lstStyle>
            <a:lvl1pPr indent="0" lvl="0" marL="0" marR="18288" rtl="0" algn="r">
              <a:spcBef>
                <a:spcPts val="400"/>
              </a:spcBef>
              <a:spcAft>
                <a:spcPts val="0"/>
              </a:spcAft>
              <a:buNone/>
              <a:defRPr sz="1400"/>
            </a:lvl1pPr>
            <a:lvl2pPr indent="-163512" lvl="1" marL="620712" rtl="0" algn="l">
              <a:spcBef>
                <a:spcPts val="325"/>
              </a:spcBef>
              <a:spcAft>
                <a:spcPts val="0"/>
              </a:spcAft>
              <a:buSzPct val="100000"/>
              <a:defRPr sz="1200"/>
            </a:lvl2pPr>
            <a:lvl3pPr indent="-173037" lvl="2" marL="858837" rtl="0" algn="l">
              <a:spcBef>
                <a:spcPts val="350"/>
              </a:spcBef>
              <a:spcAft>
                <a:spcPts val="0"/>
              </a:spcAft>
              <a:buSzPct val="100000"/>
              <a:defRPr sz="1000"/>
            </a:lvl3pPr>
            <a:lvl4pPr indent="-171450" lvl="3" marL="1143000" rtl="0" algn="l">
              <a:spcBef>
                <a:spcPts val="350"/>
              </a:spcBef>
              <a:spcAft>
                <a:spcPts val="0"/>
              </a:spcAft>
              <a:buSzPct val="100000"/>
              <a:defRPr sz="900"/>
            </a:lvl4pPr>
            <a:lvl5pPr indent="-171450" lvl="4" marL="1371600" rtl="0" algn="l">
              <a:spcBef>
                <a:spcPts val="350"/>
              </a:spcBef>
              <a:spcAft>
                <a:spcPts val="0"/>
              </a:spcAft>
              <a:buSzPct val="100000"/>
              <a:defRPr sz="900"/>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366" name="Shape 366"/>
          <p:cNvSpPr/>
          <p:nvPr>
            <p:ph idx="2" type="pic"/>
          </p:nvPr>
        </p:nvSpPr>
        <p:spPr>
          <a:xfrm>
            <a:off x="228600" y="189968"/>
            <a:ext cx="8686800" cy="4389000"/>
          </a:xfrm>
          <a:prstGeom prst="rect">
            <a:avLst/>
          </a:prstGeom>
          <a:solidFill>
            <a:schemeClr val="dk2"/>
          </a:solidFill>
          <a:ln cap="flat" cmpd="sng" w="9525">
            <a:solidFill>
              <a:schemeClr val="dk1"/>
            </a:solidFill>
            <a:prstDash val="solid"/>
            <a:round/>
            <a:headEnd len="med" w="med" type="none"/>
            <a:tailEnd len="med" w="med" type="none"/>
          </a:ln>
          <a:effectLst>
            <a:innerShdw blurRad="95250">
              <a:srgbClr val="000000"/>
            </a:innerShdw>
          </a:effectLst>
        </p:spPr>
        <p:txBody>
          <a:bodyPr anchorCtr="0" anchor="t" bIns="91425" lIns="91425" rIns="91425" tIns="91425">
            <a:normAutofit/>
          </a:bodyPr>
          <a:lstStyle>
            <a:lvl1pPr indent="0" lvl="0" marL="0" marR="0" rtl="0" algn="l">
              <a:spcBef>
                <a:spcPts val="400"/>
              </a:spcBef>
              <a:spcAft>
                <a:spcPts val="0"/>
              </a:spcAft>
              <a:buClr>
                <a:schemeClr val="accent1"/>
              </a:buClr>
              <a:buFont typeface="Noto Sans Symbols"/>
              <a:buNone/>
              <a:defRPr b="0" i="0" sz="32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367" name="Shape 367"/>
          <p:cNvSpPr txBox="1"/>
          <p:nvPr>
            <p:ph type="title"/>
          </p:nvPr>
        </p:nvSpPr>
        <p:spPr>
          <a:xfrm>
            <a:off x="228600" y="4865122"/>
            <a:ext cx="8075400" cy="562800"/>
          </a:xfrm>
          <a:prstGeom prst="rect">
            <a:avLst/>
          </a:prstGeom>
          <a:noFill/>
          <a:ln>
            <a:noFill/>
          </a:ln>
        </p:spPr>
        <p:txBody>
          <a:bodyPr anchorCtr="0" anchor="t" bIns="91425" lIns="91425" rIns="91425" tIns="91425">
            <a:normAutofit/>
          </a:bodyPr>
          <a:lstStyle>
            <a:lvl1pPr indent="0" lvl="0" marL="0" marR="0" rtl="0" algn="r">
              <a:spcBef>
                <a:spcPts val="0"/>
              </a:spcBef>
              <a:spcAft>
                <a:spcPts val="0"/>
              </a:spcAft>
              <a:buClr>
                <a:schemeClr val="accent1"/>
              </a:buClr>
              <a:buFont typeface="Rambla"/>
              <a:buNone/>
              <a:defRPr b="0" sz="3000">
                <a:solidFill>
                  <a:schemeClr val="accent1"/>
                </a:solidFill>
                <a:effectLst>
                  <a:outerShdw blurRad="50800" rotWithShape="0" algn="t" dir="5400000" dist="25000">
                    <a:prstClr val="black">
                      <a:alpha val="45000"/>
                    </a:prstClr>
                  </a:outerShdw>
                </a:effectLst>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368" name="Shape 368"/>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69" name="Shape 369"/>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370" name="Shape 370"/>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9" name="Shape 49"/>
        <p:cNvGrpSpPr/>
        <p:nvPr/>
      </p:nvGrpSpPr>
      <p:grpSpPr>
        <a:xfrm>
          <a:off x="0" y="0"/>
          <a:ext cx="0" cy="0"/>
          <a:chOff x="0" y="0"/>
          <a:chExt cx="0" cy="0"/>
        </a:xfrm>
      </p:grpSpPr>
      <p:sp>
        <p:nvSpPr>
          <p:cNvPr id="50" name="Shape 50"/>
          <p:cNvSpPr txBox="1"/>
          <p:nvPr>
            <p:ph type="title"/>
          </p:nvPr>
        </p:nvSpPr>
        <p:spPr>
          <a:xfrm rot="5400000">
            <a:off x="4936283" y="2182340"/>
            <a:ext cx="5592900" cy="17775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51" name="Shape 51"/>
          <p:cNvSpPr txBox="1"/>
          <p:nvPr>
            <p:ph idx="1" type="body"/>
          </p:nvPr>
        </p:nvSpPr>
        <p:spPr>
          <a:xfrm rot="5400000">
            <a:off x="823050" y="-91209"/>
            <a:ext cx="5592900" cy="63246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52" name="Shape 5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53" name="Shape 5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54" name="Shape 5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55" name="Shape 55"/>
        <p:cNvGrpSpPr/>
        <p:nvPr/>
      </p:nvGrpSpPr>
      <p:grpSpPr>
        <a:xfrm>
          <a:off x="0" y="0"/>
          <a:ext cx="0" cy="0"/>
          <a:chOff x="0" y="0"/>
          <a:chExt cx="0" cy="0"/>
        </a:xfrm>
      </p:grpSpPr>
      <p:sp>
        <p:nvSpPr>
          <p:cNvPr id="56" name="Shape 56"/>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57" name="Shape 57"/>
          <p:cNvSpPr txBox="1"/>
          <p:nvPr>
            <p:ph idx="1" type="body"/>
          </p:nvPr>
        </p:nvSpPr>
        <p:spPr>
          <a:xfrm rot="5400000">
            <a:off x="2379000" y="-440470"/>
            <a:ext cx="4386000" cy="82296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58" name="Shape 58"/>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59" name="Shape 59"/>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60" name="Shape 60"/>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63" name="Shape 6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64" name="Shape 6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7" name="Shape 77"/>
        <p:cNvGrpSpPr/>
        <p:nvPr/>
      </p:nvGrpSpPr>
      <p:grpSpPr>
        <a:xfrm>
          <a:off x="0" y="0"/>
          <a:ext cx="0" cy="0"/>
          <a:chOff x="0" y="0"/>
          <a:chExt cx="0" cy="0"/>
        </a:xfrm>
      </p:grpSpPr>
      <p:sp>
        <p:nvSpPr>
          <p:cNvPr id="78" name="Shape 78"/>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79" name="Shape 79"/>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80" name="Shape 80"/>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81" name="Shape 81"/>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82" name="Shape 82"/>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3" name="Shape 83"/>
        <p:cNvGrpSpPr/>
        <p:nvPr/>
      </p:nvGrpSpPr>
      <p:grpSpPr>
        <a:xfrm>
          <a:off x="0" y="0"/>
          <a:ext cx="0" cy="0"/>
          <a:chOff x="0" y="0"/>
          <a:chExt cx="0" cy="0"/>
        </a:xfrm>
      </p:grpSpPr>
      <p:sp>
        <p:nvSpPr>
          <p:cNvPr id="84" name="Shape 84"/>
          <p:cNvSpPr txBox="1"/>
          <p:nvPr>
            <p:ph type="title"/>
          </p:nvPr>
        </p:nvSpPr>
        <p:spPr>
          <a:xfrm rot="5400000">
            <a:off x="4936283" y="2182340"/>
            <a:ext cx="5592900" cy="17775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85" name="Shape 85"/>
          <p:cNvSpPr txBox="1"/>
          <p:nvPr>
            <p:ph idx="1" type="body"/>
          </p:nvPr>
        </p:nvSpPr>
        <p:spPr>
          <a:xfrm rot="5400000">
            <a:off x="823050" y="-91209"/>
            <a:ext cx="5592900" cy="63246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86" name="Shape 8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87" name="Shape 8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88" name="Shape 8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9" name="Shape 89"/>
        <p:cNvGrpSpPr/>
        <p:nvPr/>
      </p:nvGrpSpPr>
      <p:grpSpPr>
        <a:xfrm>
          <a:off x="0" y="0"/>
          <a:ext cx="0" cy="0"/>
          <a:chOff x="0" y="0"/>
          <a:chExt cx="0" cy="0"/>
        </a:xfrm>
      </p:grpSpPr>
      <p:sp>
        <p:nvSpPr>
          <p:cNvPr id="90" name="Shape 90"/>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rtl="0" algn="l">
              <a:spcBef>
                <a:spcPts val="0"/>
              </a:spcBef>
              <a:spcAft>
                <a:spcPts val="0"/>
              </a:spcAft>
              <a:buNone/>
              <a:defRPr/>
            </a:lvl1pPr>
            <a:lvl2pPr indent="0" lvl="1" marL="0" rtl="0" algn="l">
              <a:spcBef>
                <a:spcPts val="0"/>
              </a:spcBef>
              <a:spcAft>
                <a:spcPts val="0"/>
              </a:spcAft>
              <a:buNone/>
              <a:defRPr/>
            </a:lvl2pPr>
            <a:lvl3pPr indent="0" lvl="2" marL="0" rtl="0" algn="l">
              <a:spcBef>
                <a:spcPts val="0"/>
              </a:spcBef>
              <a:spcAft>
                <a:spcPts val="0"/>
              </a:spcAft>
              <a:buNone/>
              <a:defRPr/>
            </a:lvl3pPr>
            <a:lvl4pPr indent="0" lvl="3" marL="0" rtl="0" algn="l">
              <a:spcBef>
                <a:spcPts val="0"/>
              </a:spcBef>
              <a:spcAft>
                <a:spcPts val="0"/>
              </a:spcAft>
              <a:buNone/>
              <a:defRPr/>
            </a:lvl4pPr>
            <a:lvl5pPr indent="0" lvl="4" marL="0" rtl="0" algn="l">
              <a:spcBef>
                <a:spcPts val="0"/>
              </a:spcBef>
              <a:spcAft>
                <a:spcPts val="0"/>
              </a:spcAft>
              <a:buNone/>
              <a:defRPr/>
            </a:lvl5pPr>
            <a:lvl6pPr indent="0" lvl="5" marL="457200" rtl="0" algn="l">
              <a:spcBef>
                <a:spcPts val="0"/>
              </a:spcBef>
              <a:spcAft>
                <a:spcPts val="0"/>
              </a:spcAft>
              <a:buNone/>
              <a:defRPr/>
            </a:lvl6pPr>
            <a:lvl7pPr indent="0" lvl="6" marL="914400" rtl="0" algn="l">
              <a:spcBef>
                <a:spcPts val="0"/>
              </a:spcBef>
              <a:spcAft>
                <a:spcPts val="0"/>
              </a:spcAft>
              <a:buNone/>
              <a:defRPr/>
            </a:lvl7pPr>
            <a:lvl8pPr indent="0" lvl="7" marL="1371600" rtl="0" algn="l">
              <a:spcBef>
                <a:spcPts val="0"/>
              </a:spcBef>
              <a:spcAft>
                <a:spcPts val="0"/>
              </a:spcAft>
              <a:buNone/>
              <a:defRPr/>
            </a:lvl8pPr>
            <a:lvl9pPr indent="0" lvl="8" marL="1828800" rtl="0" algn="l">
              <a:spcBef>
                <a:spcPts val="0"/>
              </a:spcBef>
              <a:spcAft>
                <a:spcPts val="0"/>
              </a:spcAft>
              <a:buNone/>
              <a:defRPr/>
            </a:lvl9pPr>
          </a:lstStyle>
          <a:p/>
        </p:txBody>
      </p:sp>
      <p:sp>
        <p:nvSpPr>
          <p:cNvPr id="91" name="Shape 91"/>
          <p:cNvSpPr txBox="1"/>
          <p:nvPr>
            <p:ph idx="1" type="body"/>
          </p:nvPr>
        </p:nvSpPr>
        <p:spPr>
          <a:xfrm rot="5400000">
            <a:off x="2379000" y="-440470"/>
            <a:ext cx="4386000" cy="8229600"/>
          </a:xfrm>
          <a:prstGeom prst="rect">
            <a:avLst/>
          </a:prstGeom>
          <a:noFill/>
          <a:ln>
            <a:noFill/>
          </a:ln>
        </p:spPr>
        <p:txBody>
          <a:bodyPr anchorCtr="0" anchor="t" bIns="91425" lIns="91425" rIns="91425" tIns="91425"/>
          <a:lstStyle>
            <a:lvl1pPr indent="-185801" lvl="0" marL="365125" rtl="0" algn="l">
              <a:spcBef>
                <a:spcPts val="400"/>
              </a:spcBef>
              <a:spcAft>
                <a:spcPts val="0"/>
              </a:spcAft>
              <a:defRPr/>
            </a:lvl1pPr>
            <a:lvl2pPr indent="-125412" lvl="1" marL="620712" rtl="0" algn="l">
              <a:spcBef>
                <a:spcPts val="325"/>
              </a:spcBef>
              <a:spcAft>
                <a:spcPts val="0"/>
              </a:spcAft>
              <a:defRPr/>
            </a:lvl2pPr>
            <a:lvl3pPr indent="-122237" lvl="2" marL="858837" rtl="0" algn="l">
              <a:spcBef>
                <a:spcPts val="350"/>
              </a:spcBef>
              <a:spcAft>
                <a:spcPts val="0"/>
              </a:spcAft>
              <a:defRPr/>
            </a:lvl3pPr>
            <a:lvl4pPr indent="-114300" lvl="3" marL="1143000" rtl="0" algn="l">
              <a:spcBef>
                <a:spcPts val="350"/>
              </a:spcBef>
              <a:spcAft>
                <a:spcPts val="0"/>
              </a:spcAft>
              <a:defRPr/>
            </a:lvl4pPr>
            <a:lvl5pPr indent="-114300" lvl="4" marL="1371600" rtl="0" algn="l">
              <a:spcBef>
                <a:spcPts val="350"/>
              </a:spcBef>
              <a:spcAft>
                <a:spcPts val="0"/>
              </a:spcAft>
              <a:defRPr/>
            </a:lvl5pPr>
            <a:lvl6pPr indent="-114300" lvl="5" marL="1600200" rtl="0" algn="l">
              <a:spcBef>
                <a:spcPts val="350"/>
              </a:spcBef>
              <a:defRPr/>
            </a:lvl6pPr>
            <a:lvl7pPr indent="-114300" lvl="6" marL="1828800" rtl="0" algn="l">
              <a:spcBef>
                <a:spcPts val="350"/>
              </a:spcBef>
              <a:defRPr/>
            </a:lvl7pPr>
            <a:lvl8pPr indent="-114300" lvl="7" marL="2057400" rtl="0" algn="l">
              <a:spcBef>
                <a:spcPts val="350"/>
              </a:spcBef>
              <a:defRPr/>
            </a:lvl8pPr>
            <a:lvl9pPr indent="-114300" lvl="8" marL="2286000" rtl="0" algn="l">
              <a:spcBef>
                <a:spcPts val="350"/>
              </a:spcBef>
              <a:defRPr/>
            </a:lvl9pPr>
          </a:lstStyle>
          <a:p/>
        </p:txBody>
      </p:sp>
      <p:sp>
        <p:nvSpPr>
          <p:cNvPr id="92" name="Shape 9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93" name="Shape 9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94" name="Shape 9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97" name="Shape 9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rtl="0" algn="l">
              <a:lnSpc>
                <a:spcPct val="100000"/>
              </a:lnSpc>
              <a:spcBef>
                <a:spcPts val="0"/>
              </a:spcBef>
              <a:spcAft>
                <a:spcPts val="0"/>
              </a:spcAft>
              <a:buNone/>
              <a:defRPr/>
            </a:lvl1pPr>
            <a:lvl2pPr indent="0" lvl="1" marL="457200" rtl="0" algn="l">
              <a:lnSpc>
                <a:spcPct val="100000"/>
              </a:lnSpc>
              <a:spcBef>
                <a:spcPts val="0"/>
              </a:spcBef>
              <a:spcAft>
                <a:spcPts val="0"/>
              </a:spcAft>
              <a:buNone/>
              <a:defRPr/>
            </a:lvl2pPr>
            <a:lvl3pPr indent="0" lvl="2" marL="914400" rtl="0" algn="l">
              <a:lnSpc>
                <a:spcPct val="100000"/>
              </a:lnSpc>
              <a:spcBef>
                <a:spcPts val="0"/>
              </a:spcBef>
              <a:spcAft>
                <a:spcPts val="0"/>
              </a:spcAft>
              <a:buNone/>
              <a:defRPr/>
            </a:lvl3pPr>
            <a:lvl4pPr indent="0" lvl="3" marL="1371600" rtl="0" algn="l">
              <a:lnSpc>
                <a:spcPct val="100000"/>
              </a:lnSpc>
              <a:spcBef>
                <a:spcPts val="0"/>
              </a:spcBef>
              <a:spcAft>
                <a:spcPts val="0"/>
              </a:spcAft>
              <a:buNone/>
              <a:defRPr/>
            </a:lvl4pPr>
            <a:lvl5pPr indent="0" lvl="4" marL="1828800" rtl="0" algn="l">
              <a:lnSpc>
                <a:spcPct val="100000"/>
              </a:lnSpc>
              <a:spcBef>
                <a:spcPts val="0"/>
              </a:spcBef>
              <a:spcAft>
                <a:spcPts val="0"/>
              </a:spcAft>
              <a:buNone/>
              <a:defRPr/>
            </a:lvl5pPr>
            <a:lvl6pPr indent="0" lvl="5" marL="2286000" rtl="0" algn="l">
              <a:lnSpc>
                <a:spcPct val="100000"/>
              </a:lnSpc>
              <a:spcBef>
                <a:spcPts val="0"/>
              </a:spcBef>
              <a:spcAft>
                <a:spcPts val="0"/>
              </a:spcAft>
              <a:buNone/>
              <a:defRPr/>
            </a:lvl6pPr>
            <a:lvl7pPr indent="0" lvl="6" marL="3200400" rtl="0" algn="l">
              <a:lnSpc>
                <a:spcPct val="100000"/>
              </a:lnSpc>
              <a:spcBef>
                <a:spcPts val="0"/>
              </a:spcBef>
              <a:spcAft>
                <a:spcPts val="0"/>
              </a:spcAft>
              <a:buNone/>
              <a:defRPr/>
            </a:lvl7pPr>
            <a:lvl8pPr indent="0" lvl="7" marL="4572000" rtl="0" algn="l">
              <a:lnSpc>
                <a:spcPct val="100000"/>
              </a:lnSpc>
              <a:spcBef>
                <a:spcPts val="0"/>
              </a:spcBef>
              <a:spcAft>
                <a:spcPts val="0"/>
              </a:spcAft>
              <a:buNone/>
              <a:defRPr/>
            </a:lvl8pPr>
            <a:lvl9pPr indent="0" lvl="8" marL="6400800" rtl="0" algn="l">
              <a:lnSpc>
                <a:spcPct val="100000"/>
              </a:lnSpc>
              <a:spcBef>
                <a:spcPts val="0"/>
              </a:spcBef>
              <a:spcAft>
                <a:spcPts val="0"/>
              </a:spcAft>
              <a:buNone/>
              <a:defRPr/>
            </a:lvl9pPr>
          </a:lstStyle>
          <a:p/>
        </p:txBody>
      </p:sp>
      <p:sp>
        <p:nvSpPr>
          <p:cNvPr id="98" name="Shape 9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6" Type="http://schemas.openxmlformats.org/officeDocument/2006/relationships/slideLayout" Target="../slideLayouts/slideLayout1.xml"/><Relationship Id="rId7" Type="http://schemas.openxmlformats.org/officeDocument/2006/relationships/theme" Target="../theme/theme13.xml"/><Relationship Id="rId1" Type="http://schemas.openxmlformats.org/officeDocument/2006/relationships/image" Target="../media/image1.jp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6" Type="http://schemas.openxmlformats.org/officeDocument/2006/relationships/slideLayout" Target="../slideLayouts/slideLayout16.xml"/><Relationship Id="rId7" Type="http://schemas.openxmlformats.org/officeDocument/2006/relationships/theme" Target="../theme/theme14.xml"/><Relationship Id="rId1" Type="http://schemas.openxmlformats.org/officeDocument/2006/relationships/image" Target="../media/image1.jpg"/></Relationships>
</file>

<file path=ppt/slideMasters/_rels/slideMaster11.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10.xml"/><Relationship Id="rId4" Type="http://schemas.openxmlformats.org/officeDocument/2006/relationships/slideLayout" Target="../slideLayouts/slideLayout17.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8.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19.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14.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8.xml"/><Relationship Id="rId4" Type="http://schemas.openxmlformats.org/officeDocument/2006/relationships/slideLayout" Target="../slideLayouts/slideLayout20.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7.xml"/><Relationship Id="rId4" Type="http://schemas.openxmlformats.org/officeDocument/2006/relationships/slideLayout" Target="../slideLayouts/slideLayout21.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16.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11.xml"/><Relationship Id="rId4" Type="http://schemas.openxmlformats.org/officeDocument/2006/relationships/slideLayout" Target="../slideLayouts/slideLayout22.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slideLayout" Target="../slideLayouts/slideLayout3.xml"/><Relationship Id="rId8" Type="http://schemas.openxmlformats.org/officeDocument/2006/relationships/theme" Target="../theme/theme17.xml"/><Relationship Id="rId4" Type="http://schemas.openxmlformats.org/officeDocument/2006/relationships/slideLayout" Target="../slideLayouts/slideLayout2.xml"/><Relationship Id="rId3" Type="http://schemas.openxmlformats.org/officeDocument/2006/relationships/image" Target="../media/image3.png"/><Relationship Id="rId6" Type="http://schemas.openxmlformats.org/officeDocument/2006/relationships/slideLayout" Target="../slideLayouts/slideLayout4.xml"/><Relationship Id="rId7" Type="http://schemas.openxmlformats.org/officeDocument/2006/relationships/slideLayout" Target="../slideLayouts/slideLayout5.xml"/><Relationship Id="rId1"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slideLayout" Target="../slideLayouts/slideLayout7.xml"/><Relationship Id="rId8" Type="http://schemas.openxmlformats.org/officeDocument/2006/relationships/theme" Target="../theme/theme15.xml"/><Relationship Id="rId4" Type="http://schemas.openxmlformats.org/officeDocument/2006/relationships/slideLayout" Target="../slideLayouts/slideLayout6.xml"/><Relationship Id="rId3" Type="http://schemas.openxmlformats.org/officeDocument/2006/relationships/image" Target="../media/image3.png"/><Relationship Id="rId6" Type="http://schemas.openxmlformats.org/officeDocument/2006/relationships/slideLayout" Target="../slideLayouts/slideLayout8.xml"/><Relationship Id="rId7" Type="http://schemas.openxmlformats.org/officeDocument/2006/relationships/slideLayout" Target="../slideLayouts/slideLayout9.xml"/><Relationship Id="rId1" Type="http://schemas.openxmlformats.org/officeDocument/2006/relationships/image" Target="../media/image1.jp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4.xml"/><Relationship Id="rId4" Type="http://schemas.openxmlformats.org/officeDocument/2006/relationships/slideLayout" Target="../slideLayouts/slideLayout10.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5.xml"/><Relationship Id="rId4" Type="http://schemas.openxmlformats.org/officeDocument/2006/relationships/slideLayout" Target="../slideLayouts/slideLayout11.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9.xml"/><Relationship Id="rId4" Type="http://schemas.openxmlformats.org/officeDocument/2006/relationships/slideLayout" Target="../slideLayouts/slideLayout12.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13.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12.xml"/><Relationship Id="rId4" Type="http://schemas.openxmlformats.org/officeDocument/2006/relationships/slideLayout" Target="../slideLayouts/slideLayout14.xml"/><Relationship Id="rId3" Type="http://schemas.openxmlformats.org/officeDocument/2006/relationships/image" Target="../media/image3.png"/><Relationship Id="rId1" Type="http://schemas.openxmlformats.org/officeDocument/2006/relationships/image" Target="../media/image1.jp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2.png"/><Relationship Id="rId5" Type="http://schemas.openxmlformats.org/officeDocument/2006/relationships/theme" Target="../theme/theme6.xml"/><Relationship Id="rId4" Type="http://schemas.openxmlformats.org/officeDocument/2006/relationships/slideLayout" Target="../slideLayouts/slideLayout15.xml"/><Relationship Id="rId3" Type="http://schemas.openxmlformats.org/officeDocument/2006/relationships/image" Target="../media/image3.png"/><Relationship Id="rId1"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 name="Shape 7"/>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8" name="Shape 8"/>
          <p:cNvGrpSpPr/>
          <p:nvPr/>
        </p:nvGrpSpPr>
        <p:grpSpPr>
          <a:xfrm>
            <a:off x="-12700" y="5784850"/>
            <a:ext cx="3414600" cy="1092300"/>
            <a:chOff x="-12700" y="5784850"/>
            <a:chExt cx="3414600" cy="1092300"/>
          </a:xfrm>
        </p:grpSpPr>
        <p:pic>
          <p:nvPicPr>
            <p:cNvPr id="9" name="Shape 9"/>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0" name="Shape 10"/>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11" name="Shape 11"/>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2" name="Shape 12"/>
          <p:cNvSpPr/>
          <p:nvPr/>
        </p:nvSpPr>
        <p:spPr>
          <a:xfrm>
            <a:off x="0" y="4664075"/>
            <a:ext cx="9150300" cy="0"/>
          </a:xfrm>
          <a:prstGeom prst="rtTriangle">
            <a:avLst/>
          </a:prstGeom>
          <a:gradFill>
            <a:gsLst>
              <a:gs pos="0">
                <a:srgbClr val="988025"/>
              </a:gs>
              <a:gs pos="55000">
                <a:srgbClr val="E8CD6C"/>
              </a:gs>
              <a:gs pos="100000">
                <a:srgbClr val="988025"/>
              </a:gs>
            </a:gsLst>
            <a:lin ang="3000122"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3" name="Shape 13"/>
          <p:cNvGrpSpPr/>
          <p:nvPr/>
        </p:nvGrpSpPr>
        <p:grpSpPr>
          <a:xfrm>
            <a:off x="-11586" y="5010820"/>
            <a:ext cx="8727952" cy="1941426"/>
            <a:chOff x="0" y="0"/>
            <a:chExt cx="2147483647" cy="2147483647"/>
          </a:xfrm>
        </p:grpSpPr>
        <p:sp>
          <p:nvSpPr>
            <p:cNvPr id="14" name="Shape 14"/>
            <p:cNvSpPr/>
            <p:nvPr/>
          </p:nvSpPr>
          <p:spPr>
            <a:xfrm>
              <a:off x="398367721" y="0"/>
              <a:ext cx="1747610977" cy="545948027"/>
            </a:xfrm>
            <a:custGeom>
              <a:pathLst>
                <a:path extrusionOk="0" h="120000" w="120000">
                  <a:moveTo>
                    <a:pt x="120000" y="0"/>
                  </a:moveTo>
                  <a:lnTo>
                    <a:pt x="120000" y="120000"/>
                  </a:lnTo>
                  <a:lnTo>
                    <a:pt x="0" y="71280"/>
                  </a:lnTo>
                  <a:lnTo>
                    <a:pt x="120000" y="0"/>
                  </a:lnTo>
                  <a:close/>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 name="Shape 15"/>
            <p:cNvSpPr/>
            <p:nvPr/>
          </p:nvSpPr>
          <p:spPr>
            <a:xfrm>
              <a:off x="11415414" y="318321789"/>
              <a:ext cx="2134563303" cy="883828675"/>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6" name="Shape 16"/>
            <p:cNvGrpSpPr/>
            <p:nvPr/>
          </p:nvGrpSpPr>
          <p:grpSpPr>
            <a:xfrm>
              <a:off x="1428838" y="44264351"/>
              <a:ext cx="2146054717" cy="2103219488"/>
              <a:chOff x="0" y="0"/>
              <a:chExt cx="2147483587" cy="2147483647"/>
            </a:xfrm>
          </p:grpSpPr>
          <p:pic>
            <p:nvPicPr>
              <p:cNvPr id="17" name="Shape 17"/>
              <p:cNvPicPr preferRelativeResize="0"/>
              <p:nvPr/>
            </p:nvPicPr>
            <p:blipFill rotWithShape="1">
              <a:blip r:embed="rId4">
                <a:alphaModFix/>
              </a:blip>
              <a:srcRect b="0" l="0" r="0" t="0"/>
              <a:stretch/>
            </p:blipFill>
            <p:spPr>
              <a:xfrm>
                <a:off x="0" y="144"/>
                <a:ext cx="2147483647" cy="2147483647"/>
              </a:xfrm>
              <a:prstGeom prst="rect">
                <a:avLst/>
              </a:prstGeom>
              <a:noFill/>
              <a:ln>
                <a:noFill/>
              </a:ln>
            </p:spPr>
          </p:pic>
          <p:sp>
            <p:nvSpPr>
              <p:cNvPr id="18" name="Shape 18"/>
              <p:cNvSpPr txBox="1"/>
              <p:nvPr/>
            </p:nvSpPr>
            <p:spPr>
              <a:xfrm>
                <a:off x="1568127" y="9534511"/>
                <a:ext cx="0" cy="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19" name="Shape 19"/>
            <p:cNvPicPr preferRelativeResize="0"/>
            <p:nvPr/>
          </p:nvPicPr>
          <p:blipFill rotWithShape="1">
            <a:blip r:embed="rId5">
              <a:alphaModFix/>
            </a:blip>
            <a:srcRect b="0" l="0" r="0" t="0"/>
            <a:stretch/>
          </p:blipFill>
          <p:spPr>
            <a:xfrm>
              <a:off x="0" y="37558576"/>
              <a:ext cx="2147407338" cy="915057249"/>
            </a:xfrm>
            <a:prstGeom prst="rect">
              <a:avLst/>
            </a:prstGeom>
            <a:noFill/>
            <a:ln>
              <a:noFill/>
            </a:ln>
          </p:spPr>
        </p:pic>
      </p:grpSp>
      <p:sp>
        <p:nvSpPr>
          <p:cNvPr id="20" name="Shape 20"/>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21" name="Shape 21"/>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2" name="Shape 2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3" name="Shape 2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4" name="Shape 2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Tahoma"/>
              <a:buNone/>
            </a:pPr>
            <a:fld id="{00000000-1234-1234-1234-123412341234}" type="slidenum">
              <a:rPr b="0" i="0" lang="en-US" sz="1000" u="none">
                <a:solidFill>
                  <a:srgbClr val="FFFFFF"/>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48"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22" name="Shape 222"/>
        <p:cNvGrpSpPr/>
        <p:nvPr/>
      </p:nvGrpSpPr>
      <p:grpSpPr>
        <a:xfrm>
          <a:off x="0" y="0"/>
          <a:ext cx="0" cy="0"/>
          <a:chOff x="0" y="0"/>
          <a:chExt cx="0" cy="0"/>
        </a:xfrm>
      </p:grpSpPr>
      <p:sp>
        <p:nvSpPr>
          <p:cNvPr id="223" name="Shape 223"/>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24" name="Shape 224"/>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225" name="Shape 225"/>
          <p:cNvGrpSpPr/>
          <p:nvPr/>
        </p:nvGrpSpPr>
        <p:grpSpPr>
          <a:xfrm>
            <a:off x="-12700" y="5784850"/>
            <a:ext cx="3414600" cy="1092300"/>
            <a:chOff x="-12700" y="5784850"/>
            <a:chExt cx="3414600" cy="1092300"/>
          </a:xfrm>
        </p:grpSpPr>
        <p:pic>
          <p:nvPicPr>
            <p:cNvPr id="226" name="Shape 226"/>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27" name="Shape 227"/>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228" name="Shape 228"/>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29" name="Shape 229"/>
          <p:cNvSpPr/>
          <p:nvPr/>
        </p:nvSpPr>
        <p:spPr>
          <a:xfrm>
            <a:off x="0" y="4664075"/>
            <a:ext cx="9150300" cy="0"/>
          </a:xfrm>
          <a:prstGeom prst="rtTriangle">
            <a:avLst/>
          </a:prstGeom>
          <a:gradFill>
            <a:gsLst>
              <a:gs pos="0">
                <a:srgbClr val="988025"/>
              </a:gs>
              <a:gs pos="55000">
                <a:srgbClr val="E8CD6C"/>
              </a:gs>
              <a:gs pos="100000">
                <a:srgbClr val="988025"/>
              </a:gs>
            </a:gsLst>
            <a:lin ang="3000122"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230" name="Shape 230"/>
          <p:cNvGrpSpPr/>
          <p:nvPr/>
        </p:nvGrpSpPr>
        <p:grpSpPr>
          <a:xfrm>
            <a:off x="-11586" y="5010820"/>
            <a:ext cx="8727952" cy="1941426"/>
            <a:chOff x="0" y="0"/>
            <a:chExt cx="2147483647" cy="2147483647"/>
          </a:xfrm>
        </p:grpSpPr>
        <p:sp>
          <p:nvSpPr>
            <p:cNvPr id="231" name="Shape 231"/>
            <p:cNvSpPr/>
            <p:nvPr/>
          </p:nvSpPr>
          <p:spPr>
            <a:xfrm>
              <a:off x="398367721" y="0"/>
              <a:ext cx="1747610977" cy="545948027"/>
            </a:xfrm>
            <a:custGeom>
              <a:pathLst>
                <a:path extrusionOk="0" h="120000" w="120000">
                  <a:moveTo>
                    <a:pt x="120000" y="0"/>
                  </a:moveTo>
                  <a:lnTo>
                    <a:pt x="120000" y="120000"/>
                  </a:lnTo>
                  <a:lnTo>
                    <a:pt x="0" y="71280"/>
                  </a:lnTo>
                  <a:lnTo>
                    <a:pt x="120000" y="0"/>
                  </a:lnTo>
                  <a:close/>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32" name="Shape 232"/>
            <p:cNvSpPr/>
            <p:nvPr/>
          </p:nvSpPr>
          <p:spPr>
            <a:xfrm>
              <a:off x="11415414" y="318321789"/>
              <a:ext cx="2134563303" cy="883828675"/>
            </a:xfrm>
            <a:custGeom>
              <a:pathLst>
                <a:path extrusionOk="0" h="120000" w="120000">
                  <a:moveTo>
                    <a:pt x="0" y="0"/>
                  </a:moveTo>
                  <a:lnTo>
                    <a:pt x="120000" y="0"/>
                  </a:lnTo>
                  <a:lnTo>
                    <a:pt x="120000" y="120000"/>
                  </a:lnTo>
                  <a:lnTo>
                    <a:pt x="1000" y="0"/>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233" name="Shape 233"/>
            <p:cNvGrpSpPr/>
            <p:nvPr/>
          </p:nvGrpSpPr>
          <p:grpSpPr>
            <a:xfrm>
              <a:off x="1428838" y="44264351"/>
              <a:ext cx="2146054717" cy="2103219488"/>
              <a:chOff x="0" y="0"/>
              <a:chExt cx="2147483587" cy="2147483647"/>
            </a:xfrm>
          </p:grpSpPr>
          <p:pic>
            <p:nvPicPr>
              <p:cNvPr id="234" name="Shape 234"/>
              <p:cNvPicPr preferRelativeResize="0"/>
              <p:nvPr/>
            </p:nvPicPr>
            <p:blipFill rotWithShape="1">
              <a:blip r:embed="rId4">
                <a:alphaModFix/>
              </a:blip>
              <a:srcRect b="0" l="0" r="0" t="0"/>
              <a:stretch/>
            </p:blipFill>
            <p:spPr>
              <a:xfrm>
                <a:off x="0" y="144"/>
                <a:ext cx="2147483647" cy="2147483647"/>
              </a:xfrm>
              <a:prstGeom prst="rect">
                <a:avLst/>
              </a:prstGeom>
              <a:noFill/>
              <a:ln>
                <a:noFill/>
              </a:ln>
            </p:spPr>
          </p:pic>
          <p:sp>
            <p:nvSpPr>
              <p:cNvPr id="235" name="Shape 235"/>
              <p:cNvSpPr txBox="1"/>
              <p:nvPr/>
            </p:nvSpPr>
            <p:spPr>
              <a:xfrm>
                <a:off x="1568127" y="9534511"/>
                <a:ext cx="0" cy="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236" name="Shape 236"/>
            <p:cNvPicPr preferRelativeResize="0"/>
            <p:nvPr/>
          </p:nvPicPr>
          <p:blipFill rotWithShape="1">
            <a:blip r:embed="rId5">
              <a:alphaModFix/>
            </a:blip>
            <a:srcRect b="0" l="0" r="0" t="0"/>
            <a:stretch/>
          </p:blipFill>
          <p:spPr>
            <a:xfrm>
              <a:off x="0" y="37558576"/>
              <a:ext cx="2147407338" cy="915057249"/>
            </a:xfrm>
            <a:prstGeom prst="rect">
              <a:avLst/>
            </a:prstGeom>
            <a:noFill/>
            <a:ln>
              <a:noFill/>
            </a:ln>
          </p:spPr>
        </p:pic>
      </p:grpSp>
      <p:sp>
        <p:nvSpPr>
          <p:cNvPr id="237" name="Shape 237"/>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238" name="Shape 238"/>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39" name="Shape 239"/>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40" name="Shape 240"/>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41" name="Shape 241"/>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FFFFFF"/>
              </a:buClr>
              <a:buSzPct val="25000"/>
              <a:buFont typeface="Tahoma"/>
              <a:buNone/>
            </a:pPr>
            <a:fld id="{00000000-1234-1234-1234-123412341234}" type="slidenum">
              <a:rPr b="0" i="0" lang="en-US" sz="1000" u="none">
                <a:solidFill>
                  <a:srgbClr val="FFFFFF"/>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48" name="Shape 248"/>
        <p:cNvGrpSpPr/>
        <p:nvPr/>
      </p:nvGrpSpPr>
      <p:grpSpPr>
        <a:xfrm>
          <a:off x="0" y="0"/>
          <a:ext cx="0" cy="0"/>
          <a:chOff x="0" y="0"/>
          <a:chExt cx="0" cy="0"/>
        </a:xfrm>
      </p:grpSpPr>
      <p:sp>
        <p:nvSpPr>
          <p:cNvPr id="249" name="Shape 249"/>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50" name="Shape 250"/>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251" name="Shape 251"/>
          <p:cNvGrpSpPr/>
          <p:nvPr/>
        </p:nvGrpSpPr>
        <p:grpSpPr>
          <a:xfrm>
            <a:off x="-12700" y="5784850"/>
            <a:ext cx="3414600" cy="1092300"/>
            <a:chOff x="-12700" y="5784850"/>
            <a:chExt cx="3414600" cy="1092300"/>
          </a:xfrm>
        </p:grpSpPr>
        <p:pic>
          <p:nvPicPr>
            <p:cNvPr id="252" name="Shape 252"/>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53" name="Shape 253"/>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254" name="Shape 254"/>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55" name="Shape 255"/>
          <p:cNvSpPr/>
          <p:nvPr/>
        </p:nvSpPr>
        <p:spPr>
          <a:xfrm>
            <a:off x="3636962" y="3005137"/>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56" name="Shape 256"/>
          <p:cNvSpPr/>
          <p:nvPr/>
        </p:nvSpPr>
        <p:spPr>
          <a:xfrm>
            <a:off x="3449637" y="3005137"/>
            <a:ext cx="1842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57" name="Shape 257"/>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258" name="Shape 258"/>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259" name="Shape 259"/>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60" name="Shape 260"/>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61" name="Shape 261"/>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68" name="Shape 268"/>
        <p:cNvGrpSpPr/>
        <p:nvPr/>
      </p:nvGrpSpPr>
      <p:grpSpPr>
        <a:xfrm>
          <a:off x="0" y="0"/>
          <a:ext cx="0" cy="0"/>
          <a:chOff x="0" y="0"/>
          <a:chExt cx="0" cy="0"/>
        </a:xfrm>
      </p:grpSpPr>
      <p:sp>
        <p:nvSpPr>
          <p:cNvPr id="269" name="Shape 269"/>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70" name="Shape 270"/>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271" name="Shape 271"/>
          <p:cNvGrpSpPr/>
          <p:nvPr/>
        </p:nvGrpSpPr>
        <p:grpSpPr>
          <a:xfrm>
            <a:off x="-12700" y="5784850"/>
            <a:ext cx="3414600" cy="1092300"/>
            <a:chOff x="-12700" y="5784850"/>
            <a:chExt cx="3414600" cy="1092300"/>
          </a:xfrm>
        </p:grpSpPr>
        <p:pic>
          <p:nvPicPr>
            <p:cNvPr id="272" name="Shape 272"/>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73" name="Shape 273"/>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274" name="Shape 274"/>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75" name="Shape 275"/>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276" name="Shape 276"/>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277" name="Shape 277"/>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78" name="Shape 278"/>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79" name="Shape 279"/>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287" name="Shape 287"/>
        <p:cNvGrpSpPr/>
        <p:nvPr/>
      </p:nvGrpSpPr>
      <p:grpSpPr>
        <a:xfrm>
          <a:off x="0" y="0"/>
          <a:ext cx="0" cy="0"/>
          <a:chOff x="0" y="0"/>
          <a:chExt cx="0" cy="0"/>
        </a:xfrm>
      </p:grpSpPr>
      <p:sp>
        <p:nvSpPr>
          <p:cNvPr id="288" name="Shape 288"/>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9" name="Shape 289"/>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290" name="Shape 290"/>
          <p:cNvGrpSpPr/>
          <p:nvPr/>
        </p:nvGrpSpPr>
        <p:grpSpPr>
          <a:xfrm>
            <a:off x="-12700" y="5784850"/>
            <a:ext cx="3414600" cy="1092300"/>
            <a:chOff x="-12700" y="5784850"/>
            <a:chExt cx="3414600" cy="1092300"/>
          </a:xfrm>
        </p:grpSpPr>
        <p:pic>
          <p:nvPicPr>
            <p:cNvPr id="291" name="Shape 291"/>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92" name="Shape 292"/>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293" name="Shape 293"/>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94" name="Shape 294"/>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295" name="Shape 295"/>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296" name="Shape 296"/>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97" name="Shape 297"/>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298" name="Shape 298"/>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6"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308" name="Shape 308"/>
        <p:cNvGrpSpPr/>
        <p:nvPr/>
      </p:nvGrpSpPr>
      <p:grpSpPr>
        <a:xfrm>
          <a:off x="0" y="0"/>
          <a:ext cx="0" cy="0"/>
          <a:chOff x="0" y="0"/>
          <a:chExt cx="0" cy="0"/>
        </a:xfrm>
      </p:grpSpPr>
      <p:sp>
        <p:nvSpPr>
          <p:cNvPr id="309" name="Shape 309"/>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10" name="Shape 310"/>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311" name="Shape 311"/>
          <p:cNvGrpSpPr/>
          <p:nvPr/>
        </p:nvGrpSpPr>
        <p:grpSpPr>
          <a:xfrm>
            <a:off x="-12700" y="5784850"/>
            <a:ext cx="3414600" cy="1092300"/>
            <a:chOff x="-12700" y="5784850"/>
            <a:chExt cx="3414600" cy="1092300"/>
          </a:xfrm>
        </p:grpSpPr>
        <p:pic>
          <p:nvPicPr>
            <p:cNvPr id="312" name="Shape 312"/>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313" name="Shape 313"/>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314" name="Shape 314"/>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315" name="Shape 315"/>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316" name="Shape 316"/>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317" name="Shape 317"/>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318" name="Shape 318"/>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319" name="Shape 319"/>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325" name="Shape 325"/>
        <p:cNvGrpSpPr/>
        <p:nvPr/>
      </p:nvGrpSpPr>
      <p:grpSpPr>
        <a:xfrm>
          <a:off x="0" y="0"/>
          <a:ext cx="0" cy="0"/>
          <a:chOff x="0" y="0"/>
          <a:chExt cx="0" cy="0"/>
        </a:xfrm>
      </p:grpSpPr>
      <p:sp>
        <p:nvSpPr>
          <p:cNvPr id="326" name="Shape 326"/>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7" name="Shape 327"/>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328" name="Shape 328"/>
          <p:cNvGrpSpPr/>
          <p:nvPr/>
        </p:nvGrpSpPr>
        <p:grpSpPr>
          <a:xfrm>
            <a:off x="-12700" y="5784850"/>
            <a:ext cx="3414600" cy="1092300"/>
            <a:chOff x="-12700" y="5784850"/>
            <a:chExt cx="3414600" cy="1092300"/>
          </a:xfrm>
        </p:grpSpPr>
        <p:pic>
          <p:nvPicPr>
            <p:cNvPr id="329" name="Shape 329"/>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330" name="Shape 330"/>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331" name="Shape 331"/>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332" name="Shape 332"/>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333" name="Shape 333"/>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334" name="Shape 334"/>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335" name="Shape 335"/>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336" name="Shape 336"/>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344" name="Shape 344"/>
        <p:cNvGrpSpPr/>
        <p:nvPr/>
      </p:nvGrpSpPr>
      <p:grpSpPr>
        <a:xfrm>
          <a:off x="0" y="0"/>
          <a:ext cx="0" cy="0"/>
          <a:chOff x="0" y="0"/>
          <a:chExt cx="0" cy="0"/>
        </a:xfrm>
      </p:grpSpPr>
      <p:sp>
        <p:nvSpPr>
          <p:cNvPr id="345" name="Shape 345"/>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46" name="Shape 346"/>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347" name="Shape 347"/>
          <p:cNvGrpSpPr/>
          <p:nvPr/>
        </p:nvGrpSpPr>
        <p:grpSpPr>
          <a:xfrm>
            <a:off x="-12700" y="5784850"/>
            <a:ext cx="3414600" cy="1092300"/>
            <a:chOff x="-12700" y="5784850"/>
            <a:chExt cx="3414600" cy="1092300"/>
          </a:xfrm>
        </p:grpSpPr>
        <p:pic>
          <p:nvPicPr>
            <p:cNvPr id="348" name="Shape 348"/>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349" name="Shape 349"/>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350" name="Shape 350"/>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351" name="Shape 351"/>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52" name="Shape 352"/>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353" name="Shape 353"/>
          <p:cNvGrpSpPr/>
          <p:nvPr/>
        </p:nvGrpSpPr>
        <p:grpSpPr>
          <a:xfrm>
            <a:off x="-12700" y="5784850"/>
            <a:ext cx="3414600" cy="1092300"/>
            <a:chOff x="-12700" y="5784850"/>
            <a:chExt cx="3414600" cy="1092300"/>
          </a:xfrm>
        </p:grpSpPr>
        <p:pic>
          <p:nvPicPr>
            <p:cNvPr id="354" name="Shape 354"/>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355" name="Shape 355"/>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356" name="Shape 356"/>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357" name="Shape 357"/>
          <p:cNvSpPr/>
          <p:nvPr/>
        </p:nvSpPr>
        <p:spPr>
          <a:xfrm>
            <a:off x="8664575" y="4987925"/>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58" name="Shape 358"/>
          <p:cNvSpPr/>
          <p:nvPr/>
        </p:nvSpPr>
        <p:spPr>
          <a:xfrm>
            <a:off x="8477250" y="4987925"/>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359" name="Shape 359"/>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360" name="Shape 360"/>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361" name="Shape 361"/>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362" name="Shape 362"/>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363" name="Shape 363"/>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31" name="Shape 31"/>
        <p:cNvGrpSpPr/>
        <p:nvPr/>
      </p:nvGrpSpPr>
      <p:grpSpPr>
        <a:xfrm>
          <a:off x="0" y="0"/>
          <a:ext cx="0" cy="0"/>
          <a:chOff x="0" y="0"/>
          <a:chExt cx="0" cy="0"/>
        </a:xfrm>
      </p:grpSpPr>
      <p:sp>
        <p:nvSpPr>
          <p:cNvPr id="32" name="Shape 32"/>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3" name="Shape 33"/>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34" name="Shape 34"/>
          <p:cNvGrpSpPr/>
          <p:nvPr/>
        </p:nvGrpSpPr>
        <p:grpSpPr>
          <a:xfrm>
            <a:off x="-12700" y="5784850"/>
            <a:ext cx="3414600" cy="1092300"/>
            <a:chOff x="-12700" y="5784850"/>
            <a:chExt cx="3414600" cy="1092300"/>
          </a:xfrm>
        </p:grpSpPr>
        <p:pic>
          <p:nvPicPr>
            <p:cNvPr id="35" name="Shape 35"/>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36" name="Shape 36"/>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37" name="Shape 37"/>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38" name="Shape 38"/>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39" name="Shape 39"/>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40" name="Shape 40"/>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41" name="Shape 41"/>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42" name="Shape 42"/>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65" name="Shape 65"/>
        <p:cNvGrpSpPr/>
        <p:nvPr/>
      </p:nvGrpSpPr>
      <p:grpSpPr>
        <a:xfrm>
          <a:off x="0" y="0"/>
          <a:ext cx="0" cy="0"/>
          <a:chOff x="0" y="0"/>
          <a:chExt cx="0" cy="0"/>
        </a:xfrm>
      </p:grpSpPr>
      <p:sp>
        <p:nvSpPr>
          <p:cNvPr id="66" name="Shape 66"/>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7" name="Shape 67"/>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68" name="Shape 68"/>
          <p:cNvGrpSpPr/>
          <p:nvPr/>
        </p:nvGrpSpPr>
        <p:grpSpPr>
          <a:xfrm>
            <a:off x="-12700" y="5784850"/>
            <a:ext cx="3414600" cy="1092300"/>
            <a:chOff x="-12700" y="5784850"/>
            <a:chExt cx="3414600" cy="1092300"/>
          </a:xfrm>
        </p:grpSpPr>
        <p:pic>
          <p:nvPicPr>
            <p:cNvPr id="69" name="Shape 69"/>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70" name="Shape 70"/>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71" name="Shape 71"/>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72" name="Shape 72"/>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73" name="Shape 73"/>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74" name="Shape 74"/>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75" name="Shape 75"/>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76" name="Shape 76"/>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53" r:id="rId4"/>
    <p:sldLayoutId id="2147483654" r:id="rId5"/>
    <p:sldLayoutId id="2147483655" r:id="rId6"/>
    <p:sldLayoutId id="214748365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99" name="Shape 99"/>
        <p:cNvGrpSpPr/>
        <p:nvPr/>
      </p:nvGrpSpPr>
      <p:grpSpPr>
        <a:xfrm>
          <a:off x="0" y="0"/>
          <a:ext cx="0" cy="0"/>
          <a:chOff x="0" y="0"/>
          <a:chExt cx="0" cy="0"/>
        </a:xfrm>
      </p:grpSpPr>
      <p:sp>
        <p:nvSpPr>
          <p:cNvPr id="100" name="Shape 100"/>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01" name="Shape 101"/>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102" name="Shape 102"/>
          <p:cNvGrpSpPr/>
          <p:nvPr/>
        </p:nvGrpSpPr>
        <p:grpSpPr>
          <a:xfrm>
            <a:off x="-12700" y="5784850"/>
            <a:ext cx="3414600" cy="1092300"/>
            <a:chOff x="-12700" y="5784850"/>
            <a:chExt cx="3414600" cy="1092300"/>
          </a:xfrm>
        </p:grpSpPr>
        <p:pic>
          <p:nvPicPr>
            <p:cNvPr id="103" name="Shape 103"/>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04" name="Shape 104"/>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105" name="Shape 105"/>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06" name="Shape 106"/>
          <p:cNvSpPr/>
          <p:nvPr/>
        </p:nvSpPr>
        <p:spPr>
          <a:xfrm>
            <a:off x="3636962" y="3005137"/>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07" name="Shape 107"/>
          <p:cNvSpPr/>
          <p:nvPr/>
        </p:nvSpPr>
        <p:spPr>
          <a:xfrm>
            <a:off x="3449637" y="3005137"/>
            <a:ext cx="1842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08" name="Shape 108"/>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109" name="Shape 109"/>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110" name="Shape 110"/>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11" name="Shape 111"/>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12" name="Shape 112"/>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19" name="Shape 119"/>
        <p:cNvGrpSpPr/>
        <p:nvPr/>
      </p:nvGrpSpPr>
      <p:grpSpPr>
        <a:xfrm>
          <a:off x="0" y="0"/>
          <a:ext cx="0" cy="0"/>
          <a:chOff x="0" y="0"/>
          <a:chExt cx="0" cy="0"/>
        </a:xfrm>
      </p:grpSpPr>
      <p:sp>
        <p:nvSpPr>
          <p:cNvPr id="120" name="Shape 120"/>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21" name="Shape 121"/>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122" name="Shape 122"/>
          <p:cNvGrpSpPr/>
          <p:nvPr/>
        </p:nvGrpSpPr>
        <p:grpSpPr>
          <a:xfrm>
            <a:off x="-12700" y="5784850"/>
            <a:ext cx="3414600" cy="1092300"/>
            <a:chOff x="-12700" y="5784850"/>
            <a:chExt cx="3414600" cy="1092300"/>
          </a:xfrm>
        </p:grpSpPr>
        <p:pic>
          <p:nvPicPr>
            <p:cNvPr id="123" name="Shape 123"/>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24" name="Shape 124"/>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125" name="Shape 125"/>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26" name="Shape 126"/>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127" name="Shape 127"/>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128" name="Shape 128"/>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29" name="Shape 129"/>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30" name="Shape 130"/>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5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38" name="Shape 138"/>
        <p:cNvGrpSpPr/>
        <p:nvPr/>
      </p:nvGrpSpPr>
      <p:grpSpPr>
        <a:xfrm>
          <a:off x="0" y="0"/>
          <a:ext cx="0" cy="0"/>
          <a:chOff x="0" y="0"/>
          <a:chExt cx="0" cy="0"/>
        </a:xfrm>
      </p:grpSpPr>
      <p:sp>
        <p:nvSpPr>
          <p:cNvPr id="139" name="Shape 139"/>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 name="Shape 140"/>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41" name="Shape 141"/>
          <p:cNvGrpSpPr/>
          <p:nvPr/>
        </p:nvGrpSpPr>
        <p:grpSpPr>
          <a:xfrm>
            <a:off x="-12700" y="5784850"/>
            <a:ext cx="3414600" cy="1092300"/>
            <a:chOff x="-12700" y="5784850"/>
            <a:chExt cx="3414600" cy="1092300"/>
          </a:xfrm>
        </p:grpSpPr>
        <p:pic>
          <p:nvPicPr>
            <p:cNvPr id="142" name="Shape 142"/>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43" name="Shape 143"/>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144" name="Shape 144"/>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45" name="Shape 145"/>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146" name="Shape 146"/>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47" name="Shape 147"/>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148" name="Shape 148"/>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149" name="Shape 149"/>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5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59" name="Shape 159"/>
        <p:cNvGrpSpPr/>
        <p:nvPr/>
      </p:nvGrpSpPr>
      <p:grpSpPr>
        <a:xfrm>
          <a:off x="0" y="0"/>
          <a:ext cx="0" cy="0"/>
          <a:chOff x="0" y="0"/>
          <a:chExt cx="0" cy="0"/>
        </a:xfrm>
      </p:grpSpPr>
      <p:sp>
        <p:nvSpPr>
          <p:cNvPr id="160" name="Shape 160"/>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61" name="Shape 161"/>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162" name="Shape 162"/>
          <p:cNvGrpSpPr/>
          <p:nvPr/>
        </p:nvGrpSpPr>
        <p:grpSpPr>
          <a:xfrm>
            <a:off x="-12700" y="5784850"/>
            <a:ext cx="3414600" cy="1092300"/>
            <a:chOff x="-12700" y="5784850"/>
            <a:chExt cx="3414600" cy="1092300"/>
          </a:xfrm>
        </p:grpSpPr>
        <p:pic>
          <p:nvPicPr>
            <p:cNvPr id="163" name="Shape 163"/>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64" name="Shape 164"/>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165" name="Shape 165"/>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66" name="Shape 166"/>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167" name="Shape 167"/>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168" name="Shape 168"/>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69" name="Shape 169"/>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170" name="Shape 170"/>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76" name="Shape 176"/>
        <p:cNvGrpSpPr/>
        <p:nvPr/>
      </p:nvGrpSpPr>
      <p:grpSpPr>
        <a:xfrm>
          <a:off x="0" y="0"/>
          <a:ext cx="0" cy="0"/>
          <a:chOff x="0" y="0"/>
          <a:chExt cx="0" cy="0"/>
        </a:xfrm>
      </p:grpSpPr>
      <p:sp>
        <p:nvSpPr>
          <p:cNvPr id="177" name="Shape 177"/>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78" name="Shape 178"/>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79" name="Shape 179"/>
          <p:cNvGrpSpPr/>
          <p:nvPr/>
        </p:nvGrpSpPr>
        <p:grpSpPr>
          <a:xfrm>
            <a:off x="-12700" y="5784850"/>
            <a:ext cx="3414600" cy="1092300"/>
            <a:chOff x="-12700" y="5784850"/>
            <a:chExt cx="3414600" cy="1092300"/>
          </a:xfrm>
        </p:grpSpPr>
        <p:pic>
          <p:nvPicPr>
            <p:cNvPr id="180" name="Shape 180"/>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181" name="Shape 181"/>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pic>
        <p:nvPicPr>
          <p:cNvPr id="182" name="Shape 182"/>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183" name="Shape 183"/>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dk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dk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dk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dk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dk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dk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dk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dk2"/>
                </a:solidFill>
                <a:latin typeface="Rambla"/>
                <a:ea typeface="Rambla"/>
                <a:cs typeface="Rambla"/>
                <a:sym typeface="Rambla"/>
              </a:defRPr>
            </a:lvl9pPr>
          </a:lstStyle>
          <a:p/>
        </p:txBody>
      </p:sp>
      <p:sp>
        <p:nvSpPr>
          <p:cNvPr id="184" name="Shape 184"/>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dk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dk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dk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dk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dk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dk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dk1"/>
                </a:solidFill>
                <a:latin typeface="Rambla"/>
                <a:ea typeface="Rambla"/>
                <a:cs typeface="Rambla"/>
                <a:sym typeface="Rambla"/>
              </a:defRPr>
            </a:lvl9pPr>
          </a:lstStyle>
          <a:p/>
        </p:txBody>
      </p:sp>
      <p:sp>
        <p:nvSpPr>
          <p:cNvPr id="185" name="Shape 185"/>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186" name="Shape 186"/>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dk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dk1"/>
                </a:solidFill>
                <a:latin typeface="Tahoma"/>
                <a:ea typeface="Tahoma"/>
                <a:cs typeface="Tahoma"/>
                <a:sym typeface="Tahoma"/>
              </a:defRPr>
            </a:lvl9pPr>
          </a:lstStyle>
          <a:p/>
        </p:txBody>
      </p:sp>
      <p:sp>
        <p:nvSpPr>
          <p:cNvPr id="187" name="Shape 187"/>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dk1"/>
              </a:buClr>
              <a:buSzPct val="25000"/>
              <a:buFont typeface="Tahoma"/>
              <a:buNone/>
            </a:pPr>
            <a:fld id="{00000000-1234-1234-1234-123412341234}" type="slidenum">
              <a:rPr b="0" i="0" lang="en-US" sz="1000" u="none">
                <a:solidFill>
                  <a:schemeClr val="dk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stretch>
            <a:fillRect b="0" l="0" r="0" t="0"/>
          </a:stretch>
        </a:blipFill>
      </p:bgPr>
    </p:bg>
    <p:spTree>
      <p:nvGrpSpPr>
        <p:cNvPr id="195" name="Shape 195"/>
        <p:cNvGrpSpPr/>
        <p:nvPr/>
      </p:nvGrpSpPr>
      <p:grpSpPr>
        <a:xfrm>
          <a:off x="0" y="0"/>
          <a:ext cx="0" cy="0"/>
          <a:chOff x="0" y="0"/>
          <a:chExt cx="0" cy="0"/>
        </a:xfrm>
      </p:grpSpPr>
      <p:sp>
        <p:nvSpPr>
          <p:cNvPr id="196" name="Shape 196"/>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197" name="Shape 197"/>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198" name="Shape 198"/>
          <p:cNvGrpSpPr/>
          <p:nvPr/>
        </p:nvGrpSpPr>
        <p:grpSpPr>
          <a:xfrm>
            <a:off x="-12700" y="5784850"/>
            <a:ext cx="3414600" cy="1092300"/>
            <a:chOff x="-12700" y="5784850"/>
            <a:chExt cx="3414600" cy="1092300"/>
          </a:xfrm>
        </p:grpSpPr>
        <p:pic>
          <p:nvPicPr>
            <p:cNvPr id="199" name="Shape 199"/>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00" name="Shape 200"/>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201" name="Shape 201"/>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02" name="Shape 202"/>
          <p:cNvSpPr/>
          <p:nvPr/>
        </p:nvSpPr>
        <p:spPr>
          <a:xfrm>
            <a:off x="715961" y="5002212"/>
            <a:ext cx="3802200" cy="1443000"/>
          </a:xfrm>
          <a:custGeom>
            <a:pathLst>
              <a:path extrusionOk="0" h="120000" w="120000">
                <a:moveTo>
                  <a:pt x="-6854" y="78863"/>
                </a:moveTo>
                <a:lnTo>
                  <a:pt x="149083" y="155000"/>
                </a:lnTo>
                <a:lnTo>
                  <a:pt x="108937" y="155000"/>
                </a:lnTo>
                <a:lnTo>
                  <a:pt x="-6833" y="78409"/>
                </a:lnTo>
              </a:path>
            </a:pathLst>
          </a:custGeom>
          <a:solidFill>
            <a:srgbClr val="E4D7AD">
              <a:alpha val="39610"/>
            </a:srgb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03" name="Shape 203"/>
          <p:cNvSpPr/>
          <p:nvPr/>
        </p:nvSpPr>
        <p:spPr>
          <a:xfrm>
            <a:off x="-53975" y="5784850"/>
            <a:ext cx="3802200" cy="838200"/>
          </a:xfrm>
          <a:custGeom>
            <a:pathLst>
              <a:path extrusionOk="0" h="120000" w="120000">
                <a:moveTo>
                  <a:pt x="17020" y="22045"/>
                </a:moveTo>
                <a:lnTo>
                  <a:pt x="133500" y="155000"/>
                </a:lnTo>
                <a:lnTo>
                  <a:pt x="109000" y="155681"/>
                </a:lnTo>
                <a:lnTo>
                  <a:pt x="17270" y="22954"/>
                </a:lnTo>
              </a:path>
            </a:pathLst>
          </a:custGeom>
          <a:solidFill>
            <a:srgbClr val="000000"/>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nvGrpSpPr>
          <p:cNvPr id="204" name="Shape 204"/>
          <p:cNvGrpSpPr/>
          <p:nvPr/>
        </p:nvGrpSpPr>
        <p:grpSpPr>
          <a:xfrm>
            <a:off x="-12700" y="5784850"/>
            <a:ext cx="3414600" cy="1092300"/>
            <a:chOff x="-12700" y="5784850"/>
            <a:chExt cx="3414600" cy="1092300"/>
          </a:xfrm>
        </p:grpSpPr>
        <p:pic>
          <p:nvPicPr>
            <p:cNvPr id="205" name="Shape 205"/>
            <p:cNvPicPr preferRelativeResize="0"/>
            <p:nvPr/>
          </p:nvPicPr>
          <p:blipFill rotWithShape="1">
            <a:blip r:embed="rId2">
              <a:alphaModFix/>
            </a:blip>
            <a:srcRect b="0" l="0" r="0" t="0"/>
            <a:stretch/>
          </p:blipFill>
          <p:spPr>
            <a:xfrm>
              <a:off x="-12700" y="5784850"/>
              <a:ext cx="3414600" cy="1092300"/>
            </a:xfrm>
            <a:prstGeom prst="rect">
              <a:avLst/>
            </a:prstGeom>
            <a:noFill/>
            <a:ln>
              <a:noFill/>
            </a:ln>
          </p:spPr>
        </p:pic>
        <p:sp>
          <p:nvSpPr>
            <p:cNvPr id="206" name="Shape 206"/>
            <p:cNvSpPr txBox="1"/>
            <p:nvPr/>
          </p:nvSpPr>
          <p:spPr>
            <a:xfrm>
              <a:off x="277811" y="6421436"/>
              <a:ext cx="1700100" cy="360299"/>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grpSp>
      <p:pic>
        <p:nvPicPr>
          <p:cNvPr id="207" name="Shape 207"/>
          <p:cNvPicPr preferRelativeResize="0"/>
          <p:nvPr/>
        </p:nvPicPr>
        <p:blipFill rotWithShape="1">
          <a:blip r:embed="rId3">
            <a:alphaModFix/>
          </a:blip>
          <a:srcRect b="0" l="0" r="0" t="0"/>
          <a:stretch/>
        </p:blipFill>
        <p:spPr>
          <a:xfrm>
            <a:off x="-19050" y="5772150"/>
            <a:ext cx="3421200" cy="1109700"/>
          </a:xfrm>
          <a:prstGeom prst="rect">
            <a:avLst/>
          </a:prstGeom>
          <a:noFill/>
          <a:ln>
            <a:noFill/>
          </a:ln>
        </p:spPr>
      </p:pic>
      <p:sp>
        <p:nvSpPr>
          <p:cNvPr id="208" name="Shape 208"/>
          <p:cNvSpPr/>
          <p:nvPr/>
        </p:nvSpPr>
        <p:spPr>
          <a:xfrm>
            <a:off x="8664575" y="4987925"/>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09" name="Shape 209"/>
          <p:cNvSpPr/>
          <p:nvPr/>
        </p:nvSpPr>
        <p:spPr>
          <a:xfrm>
            <a:off x="8477250" y="4987925"/>
            <a:ext cx="182700" cy="228600"/>
          </a:xfrm>
          <a:prstGeom prst="chevron">
            <a:avLst>
              <a:gd fmla="val 10800" name="adj"/>
            </a:avLst>
          </a:prstGeom>
          <a:gradFill>
            <a:gsLst>
              <a:gs pos="0">
                <a:srgbClr val="AE9945"/>
              </a:gs>
              <a:gs pos="72000">
                <a:srgbClr val="E3CA71"/>
              </a:gs>
              <a:gs pos="100000">
                <a:srgbClr val="E6D393"/>
              </a:gs>
            </a:gsLst>
            <a:lin ang="16200038" scaled="0"/>
          </a:gradFill>
          <a:ln cap="rnd" cmpd="sng" w="9525">
            <a:solidFill>
              <a:srgbClr val="978749"/>
            </a:solidFill>
            <a:prstDash val="solid"/>
            <a:miter/>
            <a:headEnd len="med" w="med" type="none"/>
            <a:tailEnd len="med" w="med" type="none"/>
          </a:ln>
          <a:effectLst>
            <a:outerShdw blurRad="63500" dir="5400000" dist="25400">
              <a:srgbClr val="000000">
                <a:alpha val="45880"/>
              </a:srgbClr>
            </a:outerShdw>
          </a:effectLst>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Tahoma"/>
              <a:ea typeface="Tahoma"/>
              <a:cs typeface="Tahoma"/>
              <a:sym typeface="Tahoma"/>
            </a:endParaRPr>
          </a:p>
        </p:txBody>
      </p:sp>
      <p:sp>
        <p:nvSpPr>
          <p:cNvPr id="210" name="Shape 210"/>
          <p:cNvSpPr txBox="1"/>
          <p:nvPr>
            <p:ph type="title"/>
          </p:nvPr>
        </p:nvSpPr>
        <p:spPr>
          <a:xfrm>
            <a:off x="457200" y="274636"/>
            <a:ext cx="8229600" cy="1143000"/>
          </a:xfrm>
          <a:prstGeom prst="rect">
            <a:avLst/>
          </a:prstGeom>
          <a:noFill/>
          <a:ln>
            <a:noFill/>
          </a:ln>
        </p:spPr>
        <p:txBody>
          <a:bodyPr anchorCtr="0" anchor="ctr" bIns="91425" lIns="91425" rIns="91425" tIns="91425">
            <a:normAutofit/>
          </a:bodyPr>
          <a:lstStyle>
            <a:lvl1pPr indent="0" lvl="0" marL="0" marR="0" rtl="0" algn="l">
              <a:spcBef>
                <a:spcPts val="0"/>
              </a:spcBef>
              <a:spcAft>
                <a:spcPts val="0"/>
              </a:spcAft>
              <a:buNone/>
              <a:defRPr b="1" i="0" sz="4100" u="none" cap="none" strike="noStrike">
                <a:solidFill>
                  <a:schemeClr val="lt2"/>
                </a:solidFill>
                <a:effectLst>
                  <a:outerShdw blurRad="31750" rotWithShape="0" algn="tl" dir="5400000" dist="25400">
                    <a:srgbClr val="000000">
                      <a:alpha val="25000"/>
                    </a:srgbClr>
                  </a:outerShdw>
                </a:effectLst>
                <a:latin typeface="Rambla"/>
                <a:ea typeface="Rambla"/>
                <a:cs typeface="Rambla"/>
                <a:sym typeface="Rambla"/>
              </a:defRPr>
            </a:lvl1pPr>
            <a:lvl2pPr indent="0" lvl="1" marL="0" marR="0" rtl="0" algn="l">
              <a:spcBef>
                <a:spcPts val="0"/>
              </a:spcBef>
              <a:spcAft>
                <a:spcPts val="0"/>
              </a:spcAft>
              <a:buNone/>
              <a:defRPr b="1" i="0" sz="4100" u="none" cap="none" strike="noStrike">
                <a:solidFill>
                  <a:schemeClr val="lt2"/>
                </a:solidFill>
                <a:latin typeface="Rambla"/>
                <a:ea typeface="Rambla"/>
                <a:cs typeface="Rambla"/>
                <a:sym typeface="Rambla"/>
              </a:defRPr>
            </a:lvl2pPr>
            <a:lvl3pPr indent="0" lvl="2" marL="0" marR="0" rtl="0" algn="l">
              <a:spcBef>
                <a:spcPts val="0"/>
              </a:spcBef>
              <a:spcAft>
                <a:spcPts val="0"/>
              </a:spcAft>
              <a:buNone/>
              <a:defRPr b="1" i="0" sz="4100" u="none" cap="none" strike="noStrike">
                <a:solidFill>
                  <a:schemeClr val="lt2"/>
                </a:solidFill>
                <a:latin typeface="Rambla"/>
                <a:ea typeface="Rambla"/>
                <a:cs typeface="Rambla"/>
                <a:sym typeface="Rambla"/>
              </a:defRPr>
            </a:lvl3pPr>
            <a:lvl4pPr indent="0" lvl="3" marL="0" marR="0" rtl="0" algn="l">
              <a:spcBef>
                <a:spcPts val="0"/>
              </a:spcBef>
              <a:spcAft>
                <a:spcPts val="0"/>
              </a:spcAft>
              <a:buNone/>
              <a:defRPr b="1" i="0" sz="4100" u="none" cap="none" strike="noStrike">
                <a:solidFill>
                  <a:schemeClr val="lt2"/>
                </a:solidFill>
                <a:latin typeface="Rambla"/>
                <a:ea typeface="Rambla"/>
                <a:cs typeface="Rambla"/>
                <a:sym typeface="Rambla"/>
              </a:defRPr>
            </a:lvl4pPr>
            <a:lvl5pPr indent="0" lvl="4" marL="0" marR="0" rtl="0" algn="l">
              <a:spcBef>
                <a:spcPts val="0"/>
              </a:spcBef>
              <a:spcAft>
                <a:spcPts val="0"/>
              </a:spcAft>
              <a:buNone/>
              <a:defRPr b="1" i="0" sz="4100" u="none" cap="none" strike="noStrike">
                <a:solidFill>
                  <a:schemeClr val="lt2"/>
                </a:solidFill>
                <a:latin typeface="Rambla"/>
                <a:ea typeface="Rambla"/>
                <a:cs typeface="Rambla"/>
                <a:sym typeface="Rambla"/>
              </a:defRPr>
            </a:lvl5pPr>
            <a:lvl6pPr indent="0" lvl="5" marL="457200" marR="0" rtl="0" algn="l">
              <a:spcBef>
                <a:spcPts val="0"/>
              </a:spcBef>
              <a:spcAft>
                <a:spcPts val="0"/>
              </a:spcAft>
              <a:buNone/>
              <a:defRPr b="1" i="0" sz="4100" u="none" cap="none" strike="noStrike">
                <a:solidFill>
                  <a:schemeClr val="lt2"/>
                </a:solidFill>
                <a:latin typeface="Rambla"/>
                <a:ea typeface="Rambla"/>
                <a:cs typeface="Rambla"/>
                <a:sym typeface="Rambla"/>
              </a:defRPr>
            </a:lvl6pPr>
            <a:lvl7pPr indent="0" lvl="6" marL="914400" marR="0" rtl="0" algn="l">
              <a:spcBef>
                <a:spcPts val="0"/>
              </a:spcBef>
              <a:spcAft>
                <a:spcPts val="0"/>
              </a:spcAft>
              <a:buNone/>
              <a:defRPr b="1" i="0" sz="4100" u="none" cap="none" strike="noStrike">
                <a:solidFill>
                  <a:schemeClr val="lt2"/>
                </a:solidFill>
                <a:latin typeface="Rambla"/>
                <a:ea typeface="Rambla"/>
                <a:cs typeface="Rambla"/>
                <a:sym typeface="Rambla"/>
              </a:defRPr>
            </a:lvl7pPr>
            <a:lvl8pPr indent="0" lvl="7" marL="1371600" marR="0" rtl="0" algn="l">
              <a:spcBef>
                <a:spcPts val="0"/>
              </a:spcBef>
              <a:spcAft>
                <a:spcPts val="0"/>
              </a:spcAft>
              <a:buNone/>
              <a:defRPr b="1" i="0" sz="4100" u="none" cap="none" strike="noStrike">
                <a:solidFill>
                  <a:schemeClr val="lt2"/>
                </a:solidFill>
                <a:latin typeface="Rambla"/>
                <a:ea typeface="Rambla"/>
                <a:cs typeface="Rambla"/>
                <a:sym typeface="Rambla"/>
              </a:defRPr>
            </a:lvl8pPr>
            <a:lvl9pPr indent="0" lvl="8" marL="1828800" marR="0" rtl="0" algn="l">
              <a:spcBef>
                <a:spcPts val="0"/>
              </a:spcBef>
              <a:spcAft>
                <a:spcPts val="0"/>
              </a:spcAft>
              <a:buNone/>
              <a:defRPr b="1" i="0" sz="4100" u="none" cap="none" strike="noStrike">
                <a:solidFill>
                  <a:schemeClr val="lt2"/>
                </a:solidFill>
                <a:latin typeface="Rambla"/>
                <a:ea typeface="Rambla"/>
                <a:cs typeface="Rambla"/>
                <a:sym typeface="Rambla"/>
              </a:defRPr>
            </a:lvl9pPr>
          </a:lstStyle>
          <a:p/>
        </p:txBody>
      </p:sp>
      <p:sp>
        <p:nvSpPr>
          <p:cNvPr id="211" name="Shape 211"/>
          <p:cNvSpPr txBox="1"/>
          <p:nvPr>
            <p:ph idx="1" type="body"/>
          </p:nvPr>
        </p:nvSpPr>
        <p:spPr>
          <a:xfrm>
            <a:off x="457200" y="1481137"/>
            <a:ext cx="8229600" cy="4526100"/>
          </a:xfrm>
          <a:prstGeom prst="rect">
            <a:avLst/>
          </a:prstGeom>
          <a:noFill/>
          <a:ln>
            <a:noFill/>
          </a:ln>
        </p:spPr>
        <p:txBody>
          <a:bodyPr anchorCtr="0" anchor="t" bIns="91425" lIns="91425" rIns="91425" tIns="91425"/>
          <a:lstStyle>
            <a:lvl1pPr indent="-146939" lvl="0" marL="365125" marR="0" rtl="0" algn="l">
              <a:spcBef>
                <a:spcPts val="400"/>
              </a:spcBef>
              <a:spcAft>
                <a:spcPts val="0"/>
              </a:spcAft>
              <a:buClr>
                <a:schemeClr val="accent1"/>
              </a:buClr>
              <a:buSzPct val="68000"/>
              <a:buFont typeface="Noto Sans Symbols"/>
              <a:buChar char="▶"/>
              <a:defRPr b="0" i="0" sz="2700" u="none" cap="none" strike="noStrike">
                <a:solidFill>
                  <a:schemeClr val="lt1"/>
                </a:solidFill>
                <a:latin typeface="Rambla"/>
                <a:ea typeface="Rambla"/>
                <a:cs typeface="Rambla"/>
                <a:sym typeface="Rambla"/>
              </a:defRPr>
            </a:lvl1pPr>
            <a:lvl2pPr indent="-93662" lvl="1" marL="620712" marR="0" rtl="0" algn="l">
              <a:spcBef>
                <a:spcPts val="325"/>
              </a:spcBef>
              <a:spcAft>
                <a:spcPts val="0"/>
              </a:spcAft>
              <a:buClr>
                <a:schemeClr val="accent1"/>
              </a:buClr>
              <a:buSzPct val="100000"/>
              <a:buFont typeface="Verdana"/>
              <a:buChar char="◦"/>
              <a:defRPr b="0" i="0" sz="2300" u="none" cap="none" strike="noStrike">
                <a:solidFill>
                  <a:schemeClr val="lt1"/>
                </a:solidFill>
                <a:latin typeface="Rambla"/>
                <a:ea typeface="Rambla"/>
                <a:cs typeface="Rambla"/>
                <a:sym typeface="Rambla"/>
              </a:defRPr>
            </a:lvl2pPr>
            <a:lvl3pPr indent="-103187" lvl="2" marL="858837" marR="0" rtl="0" algn="l">
              <a:spcBef>
                <a:spcPts val="350"/>
              </a:spcBef>
              <a:spcAft>
                <a:spcPts val="0"/>
              </a:spcAft>
              <a:buClr>
                <a:schemeClr val="accent2"/>
              </a:buClr>
              <a:buSzPct val="100000"/>
              <a:buFont typeface="Noto Sans Symbols"/>
              <a:buChar char="⚫"/>
              <a:defRPr b="0" i="0" sz="2100" u="none" cap="none" strike="noStrike">
                <a:solidFill>
                  <a:schemeClr val="lt1"/>
                </a:solidFill>
                <a:latin typeface="Rambla"/>
                <a:ea typeface="Rambla"/>
                <a:cs typeface="Rambla"/>
                <a:sym typeface="Rambla"/>
              </a:defRPr>
            </a:lvl3pPr>
            <a:lvl4pPr indent="-107950" lvl="3" marL="1143000" marR="0" rtl="0" algn="l">
              <a:spcBef>
                <a:spcPts val="350"/>
              </a:spcBef>
              <a:spcAft>
                <a:spcPts val="0"/>
              </a:spcAft>
              <a:buClr>
                <a:schemeClr val="accent2"/>
              </a:buClr>
              <a:buSzPct val="100000"/>
              <a:buFont typeface="Noto Sans Symbols"/>
              <a:buChar char="⚫"/>
              <a:defRPr b="0" i="0" sz="1900" u="none" cap="none" strike="noStrike">
                <a:solidFill>
                  <a:schemeClr val="lt1"/>
                </a:solidFill>
                <a:latin typeface="Rambla"/>
                <a:ea typeface="Rambla"/>
                <a:cs typeface="Rambla"/>
                <a:sym typeface="Rambla"/>
              </a:defRPr>
            </a:lvl4pPr>
            <a:lvl5pPr indent="-101600" lvl="4" marL="1371600" marR="0" rtl="0" algn="l">
              <a:spcBef>
                <a:spcPts val="350"/>
              </a:spcBef>
              <a:spcAft>
                <a:spcPts val="0"/>
              </a:spcAft>
              <a:buClr>
                <a:schemeClr val="accent2"/>
              </a:buClr>
              <a:buSzPct val="100000"/>
              <a:buFont typeface="Noto Sans Symbols"/>
              <a:buChar char="⚫"/>
              <a:defRPr b="0" i="0" sz="2000" u="none" cap="none" strike="noStrike">
                <a:solidFill>
                  <a:schemeClr val="lt1"/>
                </a:solidFill>
                <a:latin typeface="Rambla"/>
                <a:ea typeface="Rambla"/>
                <a:cs typeface="Rambla"/>
                <a:sym typeface="Rambla"/>
              </a:defRPr>
            </a:lvl5pPr>
            <a:lvl6pPr indent="-114300" lvl="5" marL="1600200" marR="0" rtl="0" algn="l">
              <a:spcBef>
                <a:spcPts val="350"/>
              </a:spcBef>
              <a:buClr>
                <a:schemeClr val="accent3"/>
              </a:buClr>
              <a:buSzPct val="100000"/>
              <a:buFont typeface="Noto Sans Symbols"/>
              <a:buChar char="◾"/>
              <a:defRPr b="0" i="0" sz="1800" u="none" cap="none" strike="noStrike">
                <a:solidFill>
                  <a:schemeClr val="lt1"/>
                </a:solidFill>
                <a:latin typeface="Rambla"/>
                <a:ea typeface="Rambla"/>
                <a:cs typeface="Rambla"/>
                <a:sym typeface="Rambla"/>
              </a:defRPr>
            </a:lvl6pPr>
            <a:lvl7pPr indent="-127000" lvl="6" marL="18288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7pPr>
            <a:lvl8pPr indent="-127000" lvl="7" marL="20574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8pPr>
            <a:lvl9pPr indent="-127000" lvl="8" marL="2286000" marR="0" rtl="0" algn="l">
              <a:spcBef>
                <a:spcPts val="350"/>
              </a:spcBef>
              <a:buClr>
                <a:schemeClr val="accent3"/>
              </a:buClr>
              <a:buSzPct val="100000"/>
              <a:buFont typeface="Noto Sans Symbols"/>
              <a:buChar char="◾"/>
              <a:defRPr b="0" i="0" sz="1600" u="none" cap="none" strike="noStrike">
                <a:solidFill>
                  <a:schemeClr val="lt1"/>
                </a:solidFill>
                <a:latin typeface="Rambla"/>
                <a:ea typeface="Rambla"/>
                <a:cs typeface="Rambla"/>
                <a:sym typeface="Rambla"/>
              </a:defRPr>
            </a:lvl9pPr>
          </a:lstStyle>
          <a:p/>
        </p:txBody>
      </p:sp>
      <p:sp>
        <p:nvSpPr>
          <p:cNvPr id="212" name="Shape 212"/>
          <p:cNvSpPr txBox="1"/>
          <p:nvPr>
            <p:ph idx="10" type="dt"/>
          </p:nvPr>
        </p:nvSpPr>
        <p:spPr>
          <a:xfrm>
            <a:off x="6727825" y="6408736"/>
            <a:ext cx="1919400"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13" name="Shape 213"/>
          <p:cNvSpPr txBox="1"/>
          <p:nvPr>
            <p:ph idx="11" type="ftr"/>
          </p:nvPr>
        </p:nvSpPr>
        <p:spPr>
          <a:xfrm>
            <a:off x="4379912" y="6408736"/>
            <a:ext cx="2351099" cy="3650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a:solidFill>
                  <a:schemeClr val="lt1"/>
                </a:solidFill>
                <a:latin typeface="Tahoma"/>
                <a:ea typeface="Tahoma"/>
                <a:cs typeface="Tahoma"/>
                <a:sym typeface="Tahoma"/>
              </a:defRPr>
            </a:lvl1pPr>
            <a:lvl2pPr indent="0" lvl="1" marL="4572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2pPr>
            <a:lvl3pPr indent="0" lvl="2" marL="914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3pPr>
            <a:lvl4pPr indent="0" lvl="3" marL="13716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4pPr>
            <a:lvl5pPr indent="0" lvl="4" marL="1828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5pPr>
            <a:lvl6pPr indent="0" lvl="5" marL="2286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6pPr>
            <a:lvl7pPr indent="0" lvl="6" marL="32004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7pPr>
            <a:lvl8pPr indent="0" lvl="7" marL="45720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8pPr>
            <a:lvl9pPr indent="0" lvl="8" marL="6400800" marR="0" rtl="0" algn="l">
              <a:lnSpc>
                <a:spcPct val="100000"/>
              </a:lnSpc>
              <a:spcBef>
                <a:spcPts val="0"/>
              </a:spcBef>
              <a:spcAft>
                <a:spcPts val="0"/>
              </a:spcAft>
              <a:buNone/>
              <a:defRPr b="0" i="0" sz="1800" u="none" cap="none" strike="noStrike">
                <a:solidFill>
                  <a:schemeClr val="lt1"/>
                </a:solidFill>
                <a:latin typeface="Tahoma"/>
                <a:ea typeface="Tahoma"/>
                <a:cs typeface="Tahoma"/>
                <a:sym typeface="Tahoma"/>
              </a:defRPr>
            </a:lvl9pPr>
          </a:lstStyle>
          <a:p/>
        </p:txBody>
      </p:sp>
      <p:sp>
        <p:nvSpPr>
          <p:cNvPr id="214" name="Shape 214"/>
          <p:cNvSpPr txBox="1"/>
          <p:nvPr>
            <p:ph idx="12" type="sldNum"/>
          </p:nvPr>
        </p:nvSpPr>
        <p:spPr>
          <a:xfrm>
            <a:off x="8647112" y="6408736"/>
            <a:ext cx="366600" cy="365099"/>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chemeClr val="lt1"/>
              </a:buClr>
              <a:buSzPct val="25000"/>
              <a:buFont typeface="Tahoma"/>
              <a:buNone/>
            </a:pPr>
            <a:fld id="{00000000-1234-1234-1234-123412341234}" type="slidenum">
              <a:rPr b="0" i="0" lang="en-US" sz="1000" u="none">
                <a:solidFill>
                  <a:schemeClr val="lt1"/>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4" Type="http://schemas.openxmlformats.org/officeDocument/2006/relationships/image" Target="../media/image9.jpg"/><Relationship Id="rId3"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ctrTitle"/>
          </p:nvPr>
        </p:nvSpPr>
        <p:spPr>
          <a:xfrm>
            <a:off x="682625" y="1749425"/>
            <a:ext cx="8089800" cy="1841400"/>
          </a:xfrm>
          <a:prstGeom prst="rect">
            <a:avLst/>
          </a:prstGeom>
          <a:noFill/>
          <a:ln>
            <a:noFill/>
          </a:ln>
        </p:spPr>
        <p:txBody>
          <a:bodyPr anchorCtr="0" anchor="b" bIns="45700" lIns="91425" rIns="91425" tIns="45700">
            <a:normAutofit/>
          </a:bodyPr>
          <a:lstStyle/>
          <a:p>
            <a:pPr indent="0" lvl="0" marL="0" marR="0" rtl="0" algn="r">
              <a:lnSpc>
                <a:spcPct val="100000"/>
              </a:lnSpc>
              <a:spcBef>
                <a:spcPts val="0"/>
              </a:spcBef>
              <a:spcAft>
                <a:spcPts val="0"/>
              </a:spcAft>
              <a:buClr>
                <a:schemeClr val="dk2"/>
              </a:buClr>
              <a:buSzPct val="25000"/>
              <a:buFont typeface="Rambla"/>
              <a:buNone/>
            </a:pPr>
            <a:r>
              <a:rPr b="1" i="0" lang="en-US" sz="48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UNSUR INTRINSIK PUISI</a:t>
            </a:r>
          </a:p>
        </p:txBody>
      </p:sp>
      <p:sp>
        <p:nvSpPr>
          <p:cNvPr id="376" name="Shape 376"/>
          <p:cNvSpPr txBox="1"/>
          <p:nvPr>
            <p:ph idx="1" type="subTitle"/>
          </p:nvPr>
        </p:nvSpPr>
        <p:spPr>
          <a:xfrm>
            <a:off x="685800" y="3611562"/>
            <a:ext cx="7772400" cy="1200300"/>
          </a:xfrm>
          <a:prstGeom prst="rect">
            <a:avLst/>
          </a:prstGeom>
          <a:noFill/>
          <a:ln>
            <a:noFill/>
          </a:ln>
        </p:spPr>
        <p:txBody>
          <a:bodyPr anchorCtr="0" anchor="t" bIns="45700" lIns="45700" rIns="45700" tIns="45700">
            <a:noAutofit/>
          </a:bodyPr>
          <a:lstStyle/>
          <a:p>
            <a:pPr indent="0" lvl="0" marL="0" marR="64008" rtl="0" algn="r">
              <a:spcBef>
                <a:spcPts val="0"/>
              </a:spcBef>
              <a:spcAft>
                <a:spcPts val="0"/>
              </a:spcAft>
              <a:buSzPct val="25000"/>
              <a:buNone/>
            </a:pPr>
            <a:r>
              <a:t/>
            </a:r>
            <a:endParaRPr>
              <a:solidFill>
                <a:schemeClr val="dk2"/>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animEffect filter="fade" transition="in">
                                      <p:cBhvr>
                                        <p:cTn dur="500"/>
                                        <p:tgtEl>
                                          <p:spTgt spid="3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36537" lvl="0" marL="236537" marR="0" rtl="0" algn="l">
              <a:lnSpc>
                <a:spcPct val="100000"/>
              </a:lnSpc>
              <a:spcBef>
                <a:spcPts val="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perabaan</a:t>
            </a:r>
            <a:r>
              <a:rPr b="0" i="0" lang="en-US" sz="2800" u="none">
                <a:solidFill>
                  <a:schemeClr val="dk1"/>
                </a:solidFill>
                <a:latin typeface="Calibri"/>
                <a:ea typeface="Calibri"/>
                <a:cs typeface="Calibri"/>
                <a:sym typeface="Calibri"/>
              </a:rPr>
              <a:t>: </a:t>
            </a:r>
            <a:r>
              <a:rPr b="1" i="0" lang="en-US" sz="2800" u="none">
                <a:solidFill>
                  <a:schemeClr val="dk1"/>
                </a:solidFill>
                <a:latin typeface="Rambla"/>
                <a:ea typeface="Rambla"/>
                <a:cs typeface="Rambla"/>
                <a:sym typeface="Rambla"/>
              </a:rPr>
              <a:t>dirasakan oleh indera peraba (kulit)</a:t>
            </a:r>
            <a:r>
              <a:rPr b="0" i="0" lang="en-US" sz="2800" u="none">
                <a:solidFill>
                  <a:schemeClr val="dk1"/>
                </a:solidFill>
                <a:latin typeface="Rambla"/>
                <a:ea typeface="Rambla"/>
                <a:cs typeface="Rambla"/>
                <a:sym typeface="Rambla"/>
              </a:rPr>
              <a:t> </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kapuk randu, kapuk randu!</a:t>
            </a:r>
          </a:p>
          <a:p>
            <a:pPr indent="-236537" lvl="0" marL="236537" marR="0" rtl="0" algn="l">
              <a:lnSpc>
                <a:spcPct val="100000"/>
              </a:lnSpc>
              <a:spcBef>
                <a:spcPts val="0"/>
              </a:spcBef>
              <a:spcAft>
                <a:spcPts val="0"/>
              </a:spcAft>
              <a:buClr>
                <a:schemeClr val="accent1"/>
              </a:buClr>
              <a:buSzPct val="68000"/>
              <a:buFont typeface="Noto Sans Symbols"/>
              <a:buChar char="▶"/>
            </a:pPr>
            <a:r>
              <a:rPr b="1" i="1" lang="en-US" sz="2800" u="sng">
                <a:solidFill>
                  <a:schemeClr val="dk1"/>
                </a:solidFill>
                <a:latin typeface="Rambla"/>
                <a:ea typeface="Rambla"/>
                <a:cs typeface="Rambla"/>
                <a:sym typeface="Rambla"/>
              </a:rPr>
              <a:t>selembut tudung cendawan</a:t>
            </a:r>
          </a:p>
          <a:p>
            <a:pPr indent="-236537" lvl="0" marL="236537" marR="0" rtl="0" algn="l">
              <a:lnSpc>
                <a:spcPct val="100000"/>
              </a:lnSpc>
              <a:spcBef>
                <a:spcPts val="400"/>
              </a:spcBef>
              <a:spcAft>
                <a:spcPts val="0"/>
              </a:spcAft>
              <a:buClr>
                <a:schemeClr val="accent1"/>
              </a:buClr>
              <a:buSzPct val="68000"/>
              <a:buFont typeface="Noto Sans Symbols"/>
              <a:buNone/>
            </a:pPr>
            <a:r>
              <a:t/>
            </a:r>
            <a:endParaRPr b="0" i="0" sz="2800" u="none">
              <a:solidFill>
                <a:schemeClr val="dk1"/>
              </a:solidFill>
              <a:latin typeface="Rambla"/>
              <a:ea typeface="Rambla"/>
              <a:cs typeface="Rambla"/>
              <a:sym typeface="Rambla"/>
            </a:endParaRPr>
          </a:p>
          <a:p>
            <a:pPr indent="-236537" lvl="0" marL="236537" marR="0" rtl="0" algn="l">
              <a:lnSpc>
                <a:spcPct val="100000"/>
              </a:lnSpc>
              <a:spcBef>
                <a:spcPts val="120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penciuman</a:t>
            </a:r>
            <a:r>
              <a:rPr b="0" i="0" lang="en-US" sz="2800" u="none">
                <a:solidFill>
                  <a:schemeClr val="dk1"/>
                </a:solidFill>
                <a:latin typeface="Calibri"/>
                <a:ea typeface="Calibri"/>
                <a:cs typeface="Calibri"/>
                <a:sym typeface="Calibri"/>
              </a:rPr>
              <a:t>: </a:t>
            </a:r>
            <a:r>
              <a:rPr b="1" i="0" lang="en-US" sz="2800" u="sng">
                <a:solidFill>
                  <a:schemeClr val="dk1"/>
                </a:solidFill>
                <a:latin typeface="Rambla"/>
                <a:ea typeface="Rambla"/>
                <a:cs typeface="Rambla"/>
                <a:sym typeface="Rambla"/>
              </a:rPr>
              <a:t>kesan dari indera penciuman</a:t>
            </a:r>
            <a:r>
              <a:rPr b="0" i="0" lang="en-US" sz="2800" u="none">
                <a:solidFill>
                  <a:schemeClr val="dk1"/>
                </a:solidFill>
                <a:latin typeface="Rambla"/>
                <a:ea typeface="Rambla"/>
                <a:cs typeface="Rambla"/>
                <a:sym typeface="Rambla"/>
              </a:rPr>
              <a:t>.</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dua puluh tiga matahari</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bangkit dari pundakmu</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tubuhmu menguapkan </a:t>
            </a:r>
            <a:r>
              <a:rPr b="1" i="1" lang="en-US" sz="2800" u="sng">
                <a:solidFill>
                  <a:schemeClr val="dk1"/>
                </a:solidFill>
                <a:latin typeface="Rambla"/>
                <a:ea typeface="Rambla"/>
                <a:cs typeface="Rambla"/>
                <a:sym typeface="Rambla"/>
              </a:rPr>
              <a:t>bau tanah</a:t>
            </a:r>
          </a:p>
          <a:p>
            <a:pPr indent="-263525" lvl="0" marL="365125" marR="0" rtl="0" algn="l">
              <a:spcBef>
                <a:spcPts val="400"/>
              </a:spcBef>
              <a:spcAft>
                <a:spcPts val="0"/>
              </a:spcAft>
              <a:buClr>
                <a:schemeClr val="accent1"/>
              </a:buClr>
              <a:buSzPct val="68000"/>
              <a:buFont typeface="Noto Sans Symbols"/>
              <a:buNone/>
            </a:pPr>
            <a:r>
              <a:t/>
            </a:r>
            <a:endParaRPr b="1" i="1" sz="2800" u="none">
              <a:solidFill>
                <a:schemeClr val="dk1"/>
              </a:solidFill>
              <a:latin typeface="Rambla"/>
              <a:ea typeface="Rambla"/>
              <a:cs typeface="Rambla"/>
              <a:sym typeface="Rambla"/>
            </a:endParaRPr>
          </a:p>
        </p:txBody>
      </p:sp>
      <p:sp>
        <p:nvSpPr>
          <p:cNvPr id="430" name="Shape 430"/>
          <p:cNvSpPr txBox="1"/>
          <p:nvPr>
            <p:ph type="title"/>
          </p:nvPr>
        </p:nvSpPr>
        <p:spPr>
          <a:xfrm>
            <a:off x="457200" y="274636"/>
            <a:ext cx="8229600" cy="1143000"/>
          </a:xfrm>
          <a:prstGeom prst="rect">
            <a:avLst/>
          </a:prstGeom>
          <a:noFill/>
          <a:ln>
            <a:noFill/>
          </a:ln>
        </p:spPr>
        <p:txBody>
          <a:bodyPr anchorCtr="0" anchor="ctr" bIns="45700" lIns="91425" rIns="91425" tIns="45700">
            <a:normAutofit/>
          </a:bodyPr>
          <a:lstStyle/>
          <a:p>
            <a:pPr indent="0" lvl="0" marL="0" rtl="0" algn="l">
              <a:spcBef>
                <a:spcPts val="0"/>
              </a:spcBef>
              <a:spcAft>
                <a:spcPts val="0"/>
              </a:spcAft>
              <a:buSzPct val="25000"/>
              <a:buNone/>
            </a:pPr>
            <a:r>
              <a:t/>
            </a:r>
            <a:endParaRPr b="1" sz="4100">
              <a:solidFill>
                <a:schemeClr val="dk2"/>
              </a:solidFill>
              <a:effectLst>
                <a:outerShdw blurRad="31750" rotWithShape="0" algn="tl" dir="5400000" dist="25400">
                  <a:srgbClr val="000000">
                    <a:alpha val="25000"/>
                  </a:srgbClr>
                </a:outerShdw>
              </a:effectLst>
              <a:latin typeface="Rambla"/>
              <a:ea typeface="Rambla"/>
              <a:cs typeface="Rambla"/>
              <a:sym typeface="Ramb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Effect filter="fade" transition="in">
                                      <p:cBhvr>
                                        <p:cTn dur="2000"/>
                                        <p:tgtEl>
                                          <p:spTgt spid="4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1" st="1"/>
                                            </p:txEl>
                                          </p:spTgt>
                                        </p:tgtEl>
                                        <p:attrNameLst>
                                          <p:attrName>style.visibility</p:attrName>
                                        </p:attrNameLst>
                                      </p:cBhvr>
                                      <p:to>
                                        <p:strVal val="visible"/>
                                      </p:to>
                                    </p:set>
                                    <p:animEffect filter="fade" transition="in">
                                      <p:cBhvr>
                                        <p:cTn dur="2000"/>
                                        <p:tgtEl>
                                          <p:spTgt spid="4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2" st="2"/>
                                            </p:txEl>
                                          </p:spTgt>
                                        </p:tgtEl>
                                        <p:attrNameLst>
                                          <p:attrName>style.visibility</p:attrName>
                                        </p:attrNameLst>
                                      </p:cBhvr>
                                      <p:to>
                                        <p:strVal val="visible"/>
                                      </p:to>
                                    </p:set>
                                    <p:animEffect filter="fade" transition="in">
                                      <p:cBhvr>
                                        <p:cTn dur="2000"/>
                                        <p:tgtEl>
                                          <p:spTgt spid="4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3" st="3"/>
                                            </p:txEl>
                                          </p:spTgt>
                                        </p:tgtEl>
                                        <p:attrNameLst>
                                          <p:attrName>style.visibility</p:attrName>
                                        </p:attrNameLst>
                                      </p:cBhvr>
                                      <p:to>
                                        <p:strVal val="visible"/>
                                      </p:to>
                                    </p:set>
                                    <p:animEffect filter="fade" transition="in">
                                      <p:cBhvr>
                                        <p:cTn dur="2000"/>
                                        <p:tgtEl>
                                          <p:spTgt spid="4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4" st="4"/>
                                            </p:txEl>
                                          </p:spTgt>
                                        </p:tgtEl>
                                        <p:attrNameLst>
                                          <p:attrName>style.visibility</p:attrName>
                                        </p:attrNameLst>
                                      </p:cBhvr>
                                      <p:to>
                                        <p:strVal val="visible"/>
                                      </p:to>
                                    </p:set>
                                    <p:animEffect filter="fade" transition="in">
                                      <p:cBhvr>
                                        <p:cTn dur="2000"/>
                                        <p:tgtEl>
                                          <p:spTgt spid="4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5" st="5"/>
                                            </p:txEl>
                                          </p:spTgt>
                                        </p:tgtEl>
                                        <p:attrNameLst>
                                          <p:attrName>style.visibility</p:attrName>
                                        </p:attrNameLst>
                                      </p:cBhvr>
                                      <p:to>
                                        <p:strVal val="visible"/>
                                      </p:to>
                                    </p:set>
                                    <p:animEffect filter="fade" transition="in">
                                      <p:cBhvr>
                                        <p:cTn dur="2000"/>
                                        <p:tgtEl>
                                          <p:spTgt spid="4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6" st="6"/>
                                            </p:txEl>
                                          </p:spTgt>
                                        </p:tgtEl>
                                        <p:attrNameLst>
                                          <p:attrName>style.visibility</p:attrName>
                                        </p:attrNameLst>
                                      </p:cBhvr>
                                      <p:to>
                                        <p:strVal val="visible"/>
                                      </p:to>
                                    </p:set>
                                    <p:animEffect filter="fade" transition="in">
                                      <p:cBhvr>
                                        <p:cTn dur="2000"/>
                                        <p:tgtEl>
                                          <p:spTgt spid="4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7" st="7"/>
                                            </p:txEl>
                                          </p:spTgt>
                                        </p:tgtEl>
                                        <p:attrNameLst>
                                          <p:attrName>style.visibility</p:attrName>
                                        </p:attrNameLst>
                                      </p:cBhvr>
                                      <p:to>
                                        <p:strVal val="visible"/>
                                      </p:to>
                                    </p:set>
                                    <p:animEffect filter="fade" transition="in">
                                      <p:cBhvr>
                                        <p:cTn dur="2000"/>
                                        <p:tgtEl>
                                          <p:spTgt spid="4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xEl>
                                              <p:pRg end="8" st="8"/>
                                            </p:txEl>
                                          </p:spTgt>
                                        </p:tgtEl>
                                        <p:attrNameLst>
                                          <p:attrName>style.visibility</p:attrName>
                                        </p:attrNameLst>
                                      </p:cBhvr>
                                      <p:to>
                                        <p:strVal val="visible"/>
                                      </p:to>
                                    </p:set>
                                    <p:animEffect filter="fade" transition="in">
                                      <p:cBhvr>
                                        <p:cTn dur="2000"/>
                                        <p:tgtEl>
                                          <p:spTgt spid="4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idx="1" type="body"/>
          </p:nvPr>
        </p:nvSpPr>
        <p:spPr>
          <a:xfrm>
            <a:off x="457200" y="762000"/>
            <a:ext cx="8229600" cy="5245200"/>
          </a:xfrm>
          <a:prstGeom prst="rect">
            <a:avLst/>
          </a:prstGeom>
          <a:noFill/>
          <a:ln>
            <a:noFill/>
          </a:ln>
        </p:spPr>
        <p:txBody>
          <a:bodyPr anchorCtr="0" anchor="t" bIns="45700" lIns="91425" rIns="91425" tIns="45700">
            <a:noAutofit/>
          </a:bodyPr>
          <a:lstStyle/>
          <a:p>
            <a:pPr indent="-236537" lvl="0" marL="236537" marR="0" rtl="0" algn="l">
              <a:lnSpc>
                <a:spcPct val="100000"/>
              </a:lnSpc>
              <a:spcBef>
                <a:spcPts val="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pengecap</a:t>
            </a:r>
            <a:r>
              <a:rPr b="0" i="0" lang="en-US" sz="2800" u="none">
                <a:solidFill>
                  <a:schemeClr val="dk1"/>
                </a:solidFill>
                <a:latin typeface="Calibri"/>
                <a:ea typeface="Calibri"/>
                <a:cs typeface="Calibri"/>
                <a:sym typeface="Calibri"/>
              </a:rPr>
              <a:t>: </a:t>
            </a:r>
            <a:r>
              <a:rPr b="1" i="0" lang="en-US" sz="2800" u="sng">
                <a:solidFill>
                  <a:schemeClr val="dk1"/>
                </a:solidFill>
                <a:latin typeface="Rambla"/>
                <a:ea typeface="Rambla"/>
                <a:cs typeface="Rambla"/>
                <a:sym typeface="Rambla"/>
              </a:rPr>
              <a:t>berhubungan dengan kesan atau gambaran yang dihasilkan oleh indera pengecap</a:t>
            </a:r>
            <a:r>
              <a:rPr b="0" i="0" lang="en-US" sz="2800" u="none">
                <a:solidFill>
                  <a:schemeClr val="dk1"/>
                </a:solidFill>
                <a:latin typeface="Rambla"/>
                <a:ea typeface="Rambla"/>
                <a:cs typeface="Rambla"/>
                <a:sym typeface="Rambla"/>
              </a:rPr>
              <a:t>.</a:t>
            </a:r>
          </a:p>
          <a:p>
            <a:pPr indent="-236537" lvl="0" marL="236537" marR="0" rtl="0" algn="l">
              <a:lnSpc>
                <a:spcPct val="100000"/>
              </a:lnSpc>
              <a:spcBef>
                <a:spcPts val="400"/>
              </a:spcBef>
              <a:spcAft>
                <a:spcPts val="0"/>
              </a:spcAft>
              <a:buClr>
                <a:schemeClr val="accent1"/>
              </a:buClr>
              <a:buSzPct val="68000"/>
              <a:buFont typeface="Noto Sans Symbols"/>
              <a:buChar char="▶"/>
            </a:pPr>
            <a:r>
              <a:rPr b="0" i="1" lang="en-US" sz="2800" u="none">
                <a:solidFill>
                  <a:schemeClr val="dk1"/>
                </a:solidFill>
                <a:latin typeface="Calibri"/>
                <a:ea typeface="Calibri"/>
                <a:cs typeface="Calibri"/>
                <a:sym typeface="Calibri"/>
              </a:rPr>
              <a:t>bangsa kita mestinya perkasa</a:t>
            </a:r>
          </a:p>
          <a:p>
            <a:pPr indent="-236537" lvl="0" marL="236537" marR="0" rtl="0" algn="l">
              <a:lnSpc>
                <a:spcPct val="100000"/>
              </a:lnSpc>
              <a:spcBef>
                <a:spcPts val="400"/>
              </a:spcBef>
              <a:spcAft>
                <a:spcPts val="0"/>
              </a:spcAft>
              <a:buClr>
                <a:schemeClr val="accent1"/>
              </a:buClr>
              <a:buSzPct val="68000"/>
              <a:buFont typeface="Noto Sans Symbols"/>
              <a:buChar char="▶"/>
            </a:pPr>
            <a:r>
              <a:rPr b="1" i="1" lang="en-US" sz="2800" u="sng">
                <a:solidFill>
                  <a:schemeClr val="dk1"/>
                </a:solidFill>
                <a:latin typeface="Calibri"/>
                <a:ea typeface="Calibri"/>
                <a:cs typeface="Calibri"/>
                <a:sym typeface="Calibri"/>
              </a:rPr>
              <a:t>manisnya gula</a:t>
            </a:r>
            <a:r>
              <a:rPr b="0" i="1" lang="en-US" sz="2800" u="none">
                <a:solidFill>
                  <a:schemeClr val="dk1"/>
                </a:solidFill>
                <a:latin typeface="Calibri"/>
                <a:ea typeface="Calibri"/>
                <a:cs typeface="Calibri"/>
                <a:sym typeface="Calibri"/>
              </a:rPr>
              <a:t> tak berbekas di nasib petaninya.</a:t>
            </a:r>
          </a:p>
          <a:p>
            <a:pPr indent="-236537" lvl="0" marL="236537" marR="0" rtl="0" algn="l">
              <a:lnSpc>
                <a:spcPct val="100000"/>
              </a:lnSpc>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a:p>
            <a:pPr indent="-236537" lvl="0" marL="236537" marR="0" rtl="0" algn="l">
              <a:lnSpc>
                <a:spcPct val="100000"/>
              </a:lnSpc>
              <a:spcBef>
                <a:spcPts val="120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gerak</a:t>
            </a:r>
            <a:r>
              <a:rPr b="0" i="0" lang="en-US" sz="2800" u="none">
                <a:solidFill>
                  <a:schemeClr val="dk1"/>
                </a:solidFill>
                <a:latin typeface="Calibri"/>
                <a:ea typeface="Calibri"/>
                <a:cs typeface="Calibri"/>
                <a:sym typeface="Calibri"/>
              </a:rPr>
              <a:t>: </a:t>
            </a:r>
            <a:r>
              <a:rPr b="1" i="0" lang="en-US" sz="2800" u="sng">
                <a:solidFill>
                  <a:schemeClr val="dk1"/>
                </a:solidFill>
                <a:latin typeface="Rambla"/>
                <a:ea typeface="Rambla"/>
                <a:cs typeface="Rambla"/>
                <a:sym typeface="Rambla"/>
              </a:rPr>
              <a:t>gambaran tentang sesuatu yang seolah-olah dapat bergerak</a:t>
            </a:r>
          </a:p>
          <a:p>
            <a:pPr indent="-236537" lvl="0" marL="236537" marR="0" rtl="0" algn="l">
              <a:lnSpc>
                <a:spcPct val="100000"/>
              </a:lnSpc>
              <a:spcBef>
                <a:spcPts val="400"/>
              </a:spcBef>
              <a:spcAft>
                <a:spcPts val="0"/>
              </a:spcAft>
              <a:buClr>
                <a:schemeClr val="accent1"/>
              </a:buClr>
              <a:buSzPct val="68000"/>
              <a:buFont typeface="Noto Sans Symbols"/>
              <a:buChar char="▶"/>
            </a:pPr>
            <a:r>
              <a:rPr b="0" i="1" lang="en-US" sz="2800" u="none">
                <a:solidFill>
                  <a:schemeClr val="dk1"/>
                </a:solidFill>
                <a:latin typeface="Calibri"/>
                <a:ea typeface="Calibri"/>
                <a:cs typeface="Calibri"/>
                <a:sym typeface="Calibri"/>
              </a:rPr>
              <a:t>duh gusti… fisidi sarat maksiat</a:t>
            </a:r>
          </a:p>
          <a:p>
            <a:pPr indent="-236537" lvl="0" marL="236537" marR="0" rtl="0" algn="l">
              <a:lnSpc>
                <a:spcPct val="100000"/>
              </a:lnSpc>
              <a:spcBef>
                <a:spcPts val="400"/>
              </a:spcBef>
              <a:spcAft>
                <a:spcPts val="0"/>
              </a:spcAft>
              <a:buClr>
                <a:schemeClr val="accent1"/>
              </a:buClr>
              <a:buSzPct val="68000"/>
              <a:buFont typeface="Noto Sans Symbols"/>
              <a:buChar char="▶"/>
            </a:pPr>
            <a:r>
              <a:rPr b="0" i="1" lang="en-US" sz="2800" u="none">
                <a:solidFill>
                  <a:schemeClr val="dk1"/>
                </a:solidFill>
                <a:latin typeface="Calibri"/>
                <a:ea typeface="Calibri"/>
                <a:cs typeface="Calibri"/>
                <a:sym typeface="Calibri"/>
              </a:rPr>
              <a:t>bersuka-cita </a:t>
            </a:r>
            <a:r>
              <a:rPr b="1" i="1" lang="en-US" sz="2800" u="sng">
                <a:solidFill>
                  <a:schemeClr val="dk1"/>
                </a:solidFill>
                <a:latin typeface="Calibri"/>
                <a:ea typeface="Calibri"/>
                <a:cs typeface="Calibri"/>
                <a:sym typeface="Calibri"/>
              </a:rPr>
              <a:t>menyerbu kampung-kampung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0" st="0"/>
                                            </p:txEl>
                                          </p:spTgt>
                                        </p:tgtEl>
                                        <p:attrNameLst>
                                          <p:attrName>style.visibility</p:attrName>
                                        </p:attrNameLst>
                                      </p:cBhvr>
                                      <p:to>
                                        <p:strVal val="visible"/>
                                      </p:to>
                                    </p:set>
                                    <p:animEffect filter="fade" transition="in">
                                      <p:cBhvr>
                                        <p:cTn dur="1000"/>
                                        <p:tgtEl>
                                          <p:spTgt spid="4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1" st="1"/>
                                            </p:txEl>
                                          </p:spTgt>
                                        </p:tgtEl>
                                        <p:attrNameLst>
                                          <p:attrName>style.visibility</p:attrName>
                                        </p:attrNameLst>
                                      </p:cBhvr>
                                      <p:to>
                                        <p:strVal val="visible"/>
                                      </p:to>
                                    </p:set>
                                    <p:animEffect filter="fade" transition="in">
                                      <p:cBhvr>
                                        <p:cTn dur="1000"/>
                                        <p:tgtEl>
                                          <p:spTgt spid="4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2" st="2"/>
                                            </p:txEl>
                                          </p:spTgt>
                                        </p:tgtEl>
                                        <p:attrNameLst>
                                          <p:attrName>style.visibility</p:attrName>
                                        </p:attrNameLst>
                                      </p:cBhvr>
                                      <p:to>
                                        <p:strVal val="visible"/>
                                      </p:to>
                                    </p:set>
                                    <p:animEffect filter="fade" transition="in">
                                      <p:cBhvr>
                                        <p:cTn dur="1000"/>
                                        <p:tgtEl>
                                          <p:spTgt spid="4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3" st="3"/>
                                            </p:txEl>
                                          </p:spTgt>
                                        </p:tgtEl>
                                        <p:attrNameLst>
                                          <p:attrName>style.visibility</p:attrName>
                                        </p:attrNameLst>
                                      </p:cBhvr>
                                      <p:to>
                                        <p:strVal val="visible"/>
                                      </p:to>
                                    </p:set>
                                    <p:animEffect filter="fade" transition="in">
                                      <p:cBhvr>
                                        <p:cTn dur="1000"/>
                                        <p:tgtEl>
                                          <p:spTgt spid="4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4" st="4"/>
                                            </p:txEl>
                                          </p:spTgt>
                                        </p:tgtEl>
                                        <p:attrNameLst>
                                          <p:attrName>style.visibility</p:attrName>
                                        </p:attrNameLst>
                                      </p:cBhvr>
                                      <p:to>
                                        <p:strVal val="visible"/>
                                      </p:to>
                                    </p:set>
                                    <p:animEffect filter="fade" transition="in">
                                      <p:cBhvr>
                                        <p:cTn dur="1000"/>
                                        <p:tgtEl>
                                          <p:spTgt spid="4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5" st="5"/>
                                            </p:txEl>
                                          </p:spTgt>
                                        </p:tgtEl>
                                        <p:attrNameLst>
                                          <p:attrName>style.visibility</p:attrName>
                                        </p:attrNameLst>
                                      </p:cBhvr>
                                      <p:to>
                                        <p:strVal val="visible"/>
                                      </p:to>
                                    </p:set>
                                    <p:animEffect filter="fade" transition="in">
                                      <p:cBhvr>
                                        <p:cTn dur="1000"/>
                                        <p:tgtEl>
                                          <p:spTgt spid="4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xEl>
                                              <p:pRg end="6" st="6"/>
                                            </p:txEl>
                                          </p:spTgt>
                                        </p:tgtEl>
                                        <p:attrNameLst>
                                          <p:attrName>style.visibility</p:attrName>
                                        </p:attrNameLst>
                                      </p:cBhvr>
                                      <p:to>
                                        <p:strVal val="visible"/>
                                      </p:to>
                                    </p:set>
                                    <p:animEffect filter="fade" transition="in">
                                      <p:cBhvr>
                                        <p:cTn dur="1000"/>
                                        <p:tgtEl>
                                          <p:spTgt spid="43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36537" lvl="0" marL="236537" marR="0" rtl="0" algn="l">
              <a:lnSpc>
                <a:spcPct val="100000"/>
              </a:lnSpc>
              <a:spcBef>
                <a:spcPts val="0"/>
              </a:spcBef>
              <a:spcAft>
                <a:spcPts val="0"/>
              </a:spcAft>
              <a:buClr>
                <a:schemeClr val="accent1"/>
              </a:buClr>
              <a:buSzPct val="68000"/>
              <a:buFont typeface="Noto Sans Symbols"/>
              <a:buChar char="▶"/>
            </a:pPr>
            <a:r>
              <a:rPr b="1" i="1" lang="en-US" sz="2800" u="sng">
                <a:solidFill>
                  <a:schemeClr val="dk1"/>
                </a:solidFill>
                <a:latin typeface="Calibri"/>
                <a:ea typeface="Calibri"/>
                <a:cs typeface="Calibri"/>
                <a:sym typeface="Calibri"/>
              </a:rPr>
              <a:t>Citraan perasaan: </a:t>
            </a:r>
            <a:r>
              <a:rPr b="0" i="0" lang="en-US" sz="2800" u="none">
                <a:solidFill>
                  <a:schemeClr val="dk1"/>
                </a:solidFill>
                <a:latin typeface="Rambla"/>
                <a:ea typeface="Rambla"/>
                <a:cs typeface="Rambla"/>
                <a:sym typeface="Rambla"/>
              </a:rPr>
              <a:t>dapat berupa rasa sedih, gembira, haru, marah, cemas, kesepian, dan sebagainya</a:t>
            </a:r>
          </a:p>
          <a:p>
            <a:pPr indent="-236537" lvl="0" marL="236537" marR="0" rtl="0" algn="l">
              <a:lnSpc>
                <a:spcPct val="100000"/>
              </a:lnSpc>
              <a:spcBef>
                <a:spcPts val="40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Alangkah </a:t>
            </a:r>
            <a:r>
              <a:rPr b="0" i="1" lang="en-US" sz="2800" u="sng">
                <a:solidFill>
                  <a:schemeClr val="dk1"/>
                </a:solidFill>
                <a:latin typeface="Rambla"/>
                <a:ea typeface="Rambla"/>
                <a:cs typeface="Rambla"/>
                <a:sym typeface="Rambla"/>
              </a:rPr>
              <a:t>pilu siutan angin</a:t>
            </a:r>
            <a:r>
              <a:rPr b="0" i="1" lang="en-US" sz="2800" u="none">
                <a:solidFill>
                  <a:schemeClr val="dk1"/>
                </a:solidFill>
                <a:latin typeface="Rambla"/>
                <a:ea typeface="Rambla"/>
                <a:cs typeface="Rambla"/>
                <a:sym typeface="Rambla"/>
              </a:rPr>
              <a:t> menderai</a:t>
            </a:r>
          </a:p>
          <a:p>
            <a:pPr indent="-236537" lvl="0" marL="236537" marR="0" rtl="0" algn="l">
              <a:lnSpc>
                <a:spcPct val="100000"/>
              </a:lnSpc>
              <a:spcBef>
                <a:spcPts val="400"/>
              </a:spcBef>
              <a:spcAft>
                <a:spcPts val="0"/>
              </a:spcAft>
              <a:buClr>
                <a:schemeClr val="accent1"/>
              </a:buClr>
              <a:buSzPct val="68000"/>
              <a:buFont typeface="Noto Sans Symbols"/>
              <a:buChar char="▶"/>
            </a:pPr>
            <a:r>
              <a:rPr b="0" i="1" lang="en-US" sz="2800" u="none">
                <a:solidFill>
                  <a:schemeClr val="dk1"/>
                </a:solidFill>
                <a:latin typeface="Rambla"/>
                <a:ea typeface="Rambla"/>
                <a:cs typeface="Rambla"/>
                <a:sym typeface="Rambla"/>
              </a:rPr>
              <a:t>Mesti berjuang menghabiskan </a:t>
            </a:r>
            <a:r>
              <a:rPr b="0" i="1" lang="en-US" sz="2800" u="sng">
                <a:solidFill>
                  <a:schemeClr val="dk1"/>
                </a:solidFill>
                <a:latin typeface="Rambla"/>
                <a:ea typeface="Rambla"/>
                <a:cs typeface="Rambla"/>
                <a:sym typeface="Rambla"/>
              </a:rPr>
              <a:t>lagu sedih</a:t>
            </a:r>
          </a:p>
          <a:p>
            <a:pPr indent="-263525" lvl="0" marL="365125" marR="0" rtl="0" algn="l">
              <a:spcBef>
                <a:spcPts val="400"/>
              </a:spcBef>
              <a:spcAft>
                <a:spcPts val="0"/>
              </a:spcAft>
              <a:buClr>
                <a:schemeClr val="accent1"/>
              </a:buClr>
              <a:buSzPct val="68000"/>
              <a:buFont typeface="Noto Sans Symbols"/>
              <a:buNone/>
            </a:pPr>
            <a:r>
              <a:t/>
            </a:r>
            <a:endParaRPr b="1" i="1" sz="2800" u="sng">
              <a:solidFill>
                <a:schemeClr val="dk1"/>
              </a:solidFill>
              <a:latin typeface="Calibri"/>
              <a:ea typeface="Calibri"/>
              <a:cs typeface="Calibri"/>
              <a:sym typeface="Calibri"/>
            </a:endParaRPr>
          </a:p>
        </p:txBody>
      </p:sp>
      <p:sp>
        <p:nvSpPr>
          <p:cNvPr id="441" name="Shape 441"/>
          <p:cNvSpPr txBox="1"/>
          <p:nvPr>
            <p:ph type="title"/>
          </p:nvPr>
        </p:nvSpPr>
        <p:spPr>
          <a:xfrm>
            <a:off x="457200" y="274636"/>
            <a:ext cx="8229600" cy="1143000"/>
          </a:xfrm>
          <a:prstGeom prst="rect">
            <a:avLst/>
          </a:prstGeom>
          <a:noFill/>
          <a:ln>
            <a:noFill/>
          </a:ln>
        </p:spPr>
        <p:txBody>
          <a:bodyPr anchorCtr="0" anchor="ctr" bIns="45700" lIns="91425" rIns="91425" tIns="45700">
            <a:normAutofit/>
          </a:bodyPr>
          <a:lstStyle/>
          <a:p>
            <a:pPr indent="0" lvl="0" marL="0" rtl="0" algn="l">
              <a:spcBef>
                <a:spcPts val="0"/>
              </a:spcBef>
              <a:spcAft>
                <a:spcPts val="0"/>
              </a:spcAft>
              <a:buSzPct val="25000"/>
              <a:buNone/>
            </a:pPr>
            <a:r>
              <a:t/>
            </a:r>
            <a:endParaRPr b="1" sz="4100">
              <a:solidFill>
                <a:schemeClr val="dk2"/>
              </a:solidFill>
              <a:effectLst>
                <a:outerShdw blurRad="31750" rotWithShape="0" algn="tl" dir="5400000" dist="25400">
                  <a:srgbClr val="000000">
                    <a:alpha val="25000"/>
                  </a:srgbClr>
                </a:outerShdw>
              </a:effectLst>
              <a:latin typeface="Rambla"/>
              <a:ea typeface="Rambla"/>
              <a:cs typeface="Rambla"/>
              <a:sym typeface="Rambla"/>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Char char="▶"/>
            </a:pPr>
            <a:r>
              <a:rPr b="0" i="0" lang="en-US" sz="2700" u="none">
                <a:solidFill>
                  <a:schemeClr val="dk1"/>
                </a:solidFill>
                <a:latin typeface="Rambla"/>
                <a:ea typeface="Rambla"/>
                <a:cs typeface="Rambla"/>
                <a:sym typeface="Rambla"/>
              </a:rPr>
              <a:t>Pesan yang akan disampaikan oleh penyair melalui puisinya.</a:t>
            </a: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
        <p:nvSpPr>
          <p:cNvPr id="447" name="Shape 447"/>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Amanat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tata wajah dalam puisi, bisa bermacam-macam bentuk puisi</a:t>
            </a:r>
          </a:p>
          <a:p>
            <a:pPr indent="-263525" lvl="0" marL="365125" marR="0" rtl="0" algn="l">
              <a:lnSpc>
                <a:spcPct val="100000"/>
              </a:lnSpc>
              <a:spcBef>
                <a:spcPts val="400"/>
              </a:spcBef>
              <a:spcAft>
                <a:spcPts val="0"/>
              </a:spcAft>
              <a:buClr>
                <a:schemeClr val="accent1"/>
              </a:buClr>
              <a:buSzPct val="25000"/>
              <a:buFont typeface="Noto Sans Symbols"/>
              <a:buNone/>
            </a:pPr>
            <a:r>
              <a:t/>
            </a:r>
            <a:endParaRPr b="0" i="0" sz="2700" u="none">
              <a:solidFill>
                <a:schemeClr val="dk1"/>
              </a:solidFill>
              <a:latin typeface="Rambla"/>
              <a:ea typeface="Rambla"/>
              <a:cs typeface="Rambla"/>
              <a:sym typeface="Rambla"/>
            </a:endParaRP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Tipografi bentuknya ada yang teratur ada pula yang tidak teratur.</a:t>
            </a:r>
          </a:p>
          <a:p>
            <a:pPr indent="-263525" lvl="0" marL="365125" marR="0" rtl="0" algn="l">
              <a:lnSpc>
                <a:spcPct val="100000"/>
              </a:lnSpc>
              <a:spcBef>
                <a:spcPts val="400"/>
              </a:spcBef>
              <a:spcAft>
                <a:spcPts val="0"/>
              </a:spcAft>
              <a:buClr>
                <a:schemeClr val="accent1"/>
              </a:buClr>
              <a:buSzPct val="25000"/>
              <a:buFont typeface="Noto Sans Symbols"/>
              <a:buNone/>
            </a:pPr>
            <a:r>
              <a:t/>
            </a:r>
            <a:endParaRPr b="0" i="0" sz="2700" u="none">
              <a:solidFill>
                <a:schemeClr val="dk1"/>
              </a:solidFill>
              <a:latin typeface="Rambla"/>
              <a:ea typeface="Rambla"/>
              <a:cs typeface="Rambla"/>
              <a:sym typeface="Rambla"/>
            </a:endParaRP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
        <p:nvSpPr>
          <p:cNvPr id="453" name="Shape 453"/>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TIPOGRAFI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idx="1" type="body"/>
          </p:nvPr>
        </p:nvSpPr>
        <p:spPr>
          <a:xfrm>
            <a:off x="457200" y="381000"/>
            <a:ext cx="8229600" cy="6172200"/>
          </a:xfrm>
          <a:prstGeom prst="rect">
            <a:avLst/>
          </a:prstGeom>
          <a:noFill/>
          <a:ln>
            <a:noFill/>
          </a:ln>
        </p:spPr>
        <p:txBody>
          <a:bodyPr anchorCtr="0" anchor="t" bIns="45700" lIns="91425" rIns="91425" tIns="45700">
            <a:noAutofit/>
          </a:bodyPr>
          <a:lstStyle/>
          <a:p>
            <a:pPr indent="-263525" lvl="0" marL="365125" marR="0" rtl="0" algn="ctr">
              <a:lnSpc>
                <a:spcPct val="100000"/>
              </a:lnSpc>
              <a:spcBef>
                <a:spcPts val="0"/>
              </a:spcBef>
              <a:spcAft>
                <a:spcPts val="0"/>
              </a:spcAft>
              <a:buClr>
                <a:schemeClr val="accent1"/>
              </a:buClr>
              <a:buSzPct val="68000"/>
              <a:buFont typeface="Noto Sans Symbols"/>
              <a:buChar char="▶"/>
            </a:pPr>
            <a:r>
              <a:rPr b="1" i="0" lang="en-US" sz="1800" u="none">
                <a:solidFill>
                  <a:schemeClr val="dk1"/>
                </a:solidFill>
                <a:latin typeface="Rambla"/>
                <a:ea typeface="Rambla"/>
                <a:cs typeface="Rambla"/>
                <a:sym typeface="Rambla"/>
              </a:rPr>
              <a:t>Drama Sebabak</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a  C  a  r  a  C  a</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o             e</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w             w</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o              e</a:t>
            </a:r>
          </a:p>
          <a:p>
            <a:pPr indent="-263525" lvl="0" marL="365125" marR="0" rtl="0" algn="l">
              <a:lnSpc>
                <a:spcPct val="100000"/>
              </a:lnSpc>
              <a:spcBef>
                <a:spcPts val="400"/>
              </a:spcBef>
              <a:spcAft>
                <a:spcPts val="0"/>
              </a:spcAft>
              <a:buClr>
                <a:schemeClr val="accent1"/>
              </a:buClr>
              <a:buSzPct val="68000"/>
              <a:buFont typeface="Noto Sans Symbols"/>
              <a:buChar char="▶"/>
            </a:pPr>
            <a:r>
              <a:rPr b="1" i="0" lang="en-US" sz="1800" u="none">
                <a:solidFill>
                  <a:schemeClr val="dk1"/>
                </a:solidFill>
                <a:latin typeface="Rambla"/>
                <a:ea typeface="Rambla"/>
                <a:cs typeface="Rambla"/>
                <a:sym typeface="Rambla"/>
              </a:rPr>
              <a:t>                   </a:t>
            </a:r>
            <a:r>
              <a:rPr b="0" i="0" lang="en-US" sz="1800" u="none">
                <a:solidFill>
                  <a:schemeClr val="dk1"/>
                </a:solidFill>
                <a:latin typeface="Rambla"/>
                <a:ea typeface="Rambla"/>
                <a:cs typeface="Rambla"/>
                <a:sym typeface="Rambla"/>
              </a:rPr>
              <a:t>C   o  w  o   K   a  n  d   K  e  w  e  k</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o                                       e</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w                               w</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e                       o</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e                o</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e        o</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K</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a</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u</a:t>
            </a:r>
          </a:p>
          <a:p>
            <a:pPr indent="-263525" lvl="0" marL="365125" marR="0" rtl="0" algn="ctr">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w  e  e  e  e  e  e  k  k</a:t>
            </a:r>
          </a:p>
          <a:p>
            <a:pPr indent="-263525" lvl="0" marL="365125" marR="0" rtl="0" algn="l">
              <a:lnSpc>
                <a:spcPct val="100000"/>
              </a:lnSpc>
              <a:spcBef>
                <a:spcPts val="400"/>
              </a:spcBef>
              <a:spcAft>
                <a:spcPts val="0"/>
              </a:spcAft>
              <a:buClr>
                <a:schemeClr val="accent1"/>
              </a:buClr>
              <a:buSzPct val="68000"/>
              <a:buFont typeface="Noto Sans Symbols"/>
              <a:buNone/>
            </a:pPr>
            <a:r>
              <a:t/>
            </a:r>
            <a:endParaRPr b="0" i="0" sz="1800" u="none">
              <a:solidFill>
                <a:schemeClr val="dk1"/>
              </a:solidFill>
              <a:latin typeface="Rambla"/>
              <a:ea typeface="Rambla"/>
              <a:cs typeface="Rambla"/>
              <a:sym typeface="Rambla"/>
            </a:endParaRP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karakteristik puisi: tipografi</a:t>
            </a:r>
          </a:p>
          <a:p>
            <a:pPr indent="-263525" lvl="0" marL="365125" marR="0" rtl="0" algn="l">
              <a:spcBef>
                <a:spcPts val="400"/>
              </a:spcBef>
              <a:spcAft>
                <a:spcPts val="0"/>
              </a:spcAft>
              <a:buClr>
                <a:schemeClr val="accent1"/>
              </a:buClr>
              <a:buSzPct val="68000"/>
              <a:buFont typeface="Noto Sans Symbols"/>
              <a:buNone/>
            </a:pPr>
            <a:r>
              <a:t/>
            </a:r>
            <a:endParaRPr b="0" i="0" sz="1800" u="none">
              <a:solidFill>
                <a:schemeClr val="dk1"/>
              </a:solidFill>
              <a:latin typeface="Rambla"/>
              <a:ea typeface="Rambla"/>
              <a:cs typeface="Rambla"/>
              <a:sym typeface="Ramb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idx="1" type="body"/>
          </p:nvPr>
        </p:nvSpPr>
        <p:spPr>
          <a:xfrm>
            <a:off x="457200" y="381000"/>
            <a:ext cx="8229600" cy="62484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Char char="▶"/>
            </a:pPr>
            <a:r>
              <a:rPr b="1" i="0" lang="en-US" sz="1800" u="none">
                <a:solidFill>
                  <a:schemeClr val="dk1"/>
                </a:solidFill>
                <a:latin typeface="Rambla"/>
                <a:ea typeface="Rambla"/>
                <a:cs typeface="Rambla"/>
                <a:sym typeface="Rambla"/>
              </a:rPr>
              <a:t>MIAUWWW!</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tiap kata lahir karena ada arti</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apa ku dalam kuburMu ku kubur</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siapa ku dalam kuburMu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dimana ku dalam kuburMu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mengapa ku dalam kuburMu ku kubur</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bagaimana ku dalam kuburMu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kuburmu kuburku dalam kuburMu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bagaimana mu dalam kuburku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mengapa mu dalam kuburku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dimana mu dalam kuburku ku kubur</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siapa mu dalam kuburku ku kubur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apa mu dalam kuburku ku kubur</a:t>
            </a:r>
            <a:br>
              <a:rPr b="0" i="0" lang="en-US" sz="1800" u="none">
                <a:solidFill>
                  <a:schemeClr val="dk1"/>
                </a:solidFill>
                <a:latin typeface="Rambla"/>
                <a:ea typeface="Rambla"/>
                <a:cs typeface="Rambla"/>
                <a:sym typeface="Rambla"/>
              </a:rPr>
            </a:br>
            <a:br>
              <a:rPr b="0" i="0" lang="en-US" sz="1800" u="none">
                <a:solidFill>
                  <a:schemeClr val="dk1"/>
                </a:solidFill>
                <a:latin typeface="Rambla"/>
                <a:ea typeface="Rambla"/>
                <a:cs typeface="Rambla"/>
                <a:sym typeface="Rambla"/>
              </a:rPr>
            </a:b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sekarang rial ngerti akan arti</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kucing ini tak lagi mau maki </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hujatkan tanya pada diri</a:t>
            </a: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ia takkan miau lagi</a:t>
            </a:r>
            <a:br>
              <a:rPr b="0" i="0" lang="en-US" sz="1800" u="none">
                <a:solidFill>
                  <a:schemeClr val="dk1"/>
                </a:solidFill>
                <a:latin typeface="Rambla"/>
                <a:ea typeface="Rambla"/>
                <a:cs typeface="Rambla"/>
                <a:sym typeface="Rambla"/>
              </a:rPr>
            </a:b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minta di beri</a:t>
            </a:r>
            <a:br>
              <a:rPr b="0" i="0" lang="en-US" sz="1800" u="none">
                <a:solidFill>
                  <a:schemeClr val="dk1"/>
                </a:solidFill>
                <a:latin typeface="Rambla"/>
                <a:ea typeface="Rambla"/>
                <a:cs typeface="Rambla"/>
                <a:sym typeface="Rambla"/>
              </a:rPr>
            </a:br>
            <a:br>
              <a:rPr b="0" i="0" lang="en-US" sz="1800" u="none">
                <a:solidFill>
                  <a:schemeClr val="dk1"/>
                </a:solidFill>
                <a:latin typeface="Rambla"/>
                <a:ea typeface="Rambla"/>
                <a:cs typeface="Rambla"/>
                <a:sym typeface="Rambla"/>
              </a:rPr>
            </a:br>
            <a:r>
              <a:rPr b="0" i="0" lang="en-US" sz="1800" u="none">
                <a:solidFill>
                  <a:schemeClr val="dk1"/>
                </a:solidFill>
                <a:latin typeface="Rambla"/>
                <a:ea typeface="Rambla"/>
                <a:cs typeface="Rambla"/>
                <a:sym typeface="Rambla"/>
              </a:rPr>
              <a:t>miauw!</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1800" u="none">
                <a:solidFill>
                  <a:schemeClr val="dk1"/>
                </a:solidFill>
                <a:latin typeface="Rambla"/>
                <a:ea typeface="Rambla"/>
                <a:cs typeface="Rambla"/>
                <a:sym typeface="Rambla"/>
              </a:rPr>
              <a:t> </a:t>
            </a:r>
          </a:p>
          <a:p>
            <a:pPr indent="-263525" lvl="0" marL="365125" marR="0" rtl="0" algn="l">
              <a:spcBef>
                <a:spcPts val="400"/>
              </a:spcBef>
              <a:spcAft>
                <a:spcPts val="0"/>
              </a:spcAft>
              <a:buClr>
                <a:schemeClr val="accent1"/>
              </a:buClr>
              <a:buSzPct val="68000"/>
              <a:buFont typeface="Noto Sans Symbols"/>
              <a:buNone/>
            </a:pPr>
            <a:r>
              <a:t/>
            </a:r>
            <a:endParaRPr b="0" i="0" sz="1800" u="none">
              <a:solidFill>
                <a:schemeClr val="dk1"/>
              </a:solidFill>
              <a:latin typeface="Rambla"/>
              <a:ea typeface="Rambla"/>
              <a:cs typeface="Rambla"/>
              <a:sym typeface="Rambl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just">
              <a:lnSpc>
                <a:spcPct val="100000"/>
              </a:lnSpc>
              <a:spcBef>
                <a:spcPts val="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Pilihan kata (diksi) dalam puisi sangat diperhatikan agar puisi itu indah (ungkapan, majas, peribahasa, dan lambang)</a:t>
            </a:r>
          </a:p>
          <a:p>
            <a:pPr indent="-263525" lvl="0" marL="365125" marR="0" rtl="0" algn="just">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Contoh:</a:t>
            </a:r>
          </a:p>
          <a:p>
            <a:pPr indent="-263525" lvl="0" marL="365125" marR="0" rtl="0" algn="just">
              <a:lnSpc>
                <a:spcPct val="100000"/>
              </a:lnSpc>
              <a:spcBef>
                <a:spcPts val="400"/>
              </a:spcBef>
              <a:spcAft>
                <a:spcPts val="0"/>
              </a:spcAft>
              <a:buClr>
                <a:schemeClr val="accent1"/>
              </a:buClr>
              <a:buSzPct val="68000"/>
              <a:buFont typeface="Noto Sans Symbols"/>
              <a:buAutoNum type="arabicParenR"/>
            </a:pPr>
            <a:r>
              <a:rPr b="0" i="0" lang="en-US" sz="2700" u="none">
                <a:solidFill>
                  <a:schemeClr val="dk1"/>
                </a:solidFill>
                <a:latin typeface="Rambla"/>
                <a:ea typeface="Rambla"/>
                <a:cs typeface="Rambla"/>
                <a:sym typeface="Rambla"/>
              </a:rPr>
              <a:t>Makna </a:t>
            </a:r>
            <a:r>
              <a:rPr b="0" i="1" lang="en-US" sz="2700" u="none">
                <a:solidFill>
                  <a:schemeClr val="dk1"/>
                </a:solidFill>
                <a:latin typeface="Rambla"/>
                <a:ea typeface="Rambla"/>
                <a:cs typeface="Rambla"/>
                <a:sym typeface="Rambla"/>
              </a:rPr>
              <a:t>pagi hari </a:t>
            </a:r>
            <a:r>
              <a:rPr b="0" i="0" lang="en-US" sz="2700" u="none">
                <a:solidFill>
                  <a:schemeClr val="dk1"/>
                </a:solidFill>
                <a:latin typeface="Rambla"/>
                <a:ea typeface="Rambla"/>
                <a:cs typeface="Rambla"/>
                <a:sym typeface="Rambla"/>
              </a:rPr>
              <a:t>dari puisi menyesal?</a:t>
            </a:r>
          </a:p>
          <a:p>
            <a:pPr indent="-263525" lvl="0" marL="365125" marR="0" rtl="0" algn="just">
              <a:lnSpc>
                <a:spcPct val="100000"/>
              </a:lnSpc>
              <a:spcBef>
                <a:spcPts val="400"/>
              </a:spcBef>
              <a:spcAft>
                <a:spcPts val="0"/>
              </a:spcAft>
              <a:buClr>
                <a:schemeClr val="accent1"/>
              </a:buClr>
              <a:buSzPct val="68000"/>
              <a:buFont typeface="Noto Sans Symbols"/>
              <a:buAutoNum type="alphaUcPeriod"/>
            </a:pPr>
            <a:r>
              <a:rPr b="0" i="0" lang="en-US" sz="2700" u="none">
                <a:solidFill>
                  <a:schemeClr val="dk1"/>
                </a:solidFill>
                <a:latin typeface="Rambla"/>
                <a:ea typeface="Rambla"/>
                <a:cs typeface="Rambla"/>
                <a:sym typeface="Rambla"/>
              </a:rPr>
              <a:t>Kebahagian</a:t>
            </a:r>
          </a:p>
          <a:p>
            <a:pPr indent="-263525" lvl="0" marL="365125" marR="0" rtl="0" algn="just">
              <a:lnSpc>
                <a:spcPct val="100000"/>
              </a:lnSpc>
              <a:spcBef>
                <a:spcPts val="400"/>
              </a:spcBef>
              <a:spcAft>
                <a:spcPts val="0"/>
              </a:spcAft>
              <a:buClr>
                <a:schemeClr val="accent1"/>
              </a:buClr>
              <a:buSzPct val="68000"/>
              <a:buFont typeface="Noto Sans Symbols"/>
              <a:buAutoNum type="alphaUcPeriod"/>
            </a:pPr>
            <a:r>
              <a:rPr b="0" i="0" lang="en-US" sz="2700" u="none">
                <a:solidFill>
                  <a:schemeClr val="dk1"/>
                </a:solidFill>
                <a:latin typeface="Rambla"/>
                <a:ea typeface="Rambla"/>
                <a:cs typeface="Rambla"/>
                <a:sym typeface="Rambla"/>
              </a:rPr>
              <a:t>Muda</a:t>
            </a:r>
          </a:p>
          <a:p>
            <a:pPr indent="-263525" lvl="0" marL="365125" marR="0" rtl="0" algn="just">
              <a:lnSpc>
                <a:spcPct val="100000"/>
              </a:lnSpc>
              <a:spcBef>
                <a:spcPts val="400"/>
              </a:spcBef>
              <a:spcAft>
                <a:spcPts val="0"/>
              </a:spcAft>
              <a:buClr>
                <a:schemeClr val="accent1"/>
              </a:buClr>
              <a:buSzPct val="68000"/>
              <a:buFont typeface="Noto Sans Symbols"/>
              <a:buAutoNum type="alphaUcPeriod"/>
            </a:pPr>
            <a:r>
              <a:rPr b="0" i="0" lang="en-US" sz="2700" u="none">
                <a:solidFill>
                  <a:schemeClr val="dk1"/>
                </a:solidFill>
                <a:latin typeface="Rambla"/>
                <a:ea typeface="Rambla"/>
                <a:cs typeface="Rambla"/>
                <a:sym typeface="Rambla"/>
              </a:rPr>
              <a:t>Sekolah</a:t>
            </a:r>
          </a:p>
          <a:p>
            <a:pPr indent="-263525" lvl="0" marL="365125" marR="0" rtl="0" algn="just">
              <a:lnSpc>
                <a:spcPct val="100000"/>
              </a:lnSpc>
              <a:spcBef>
                <a:spcPts val="400"/>
              </a:spcBef>
              <a:spcAft>
                <a:spcPts val="0"/>
              </a:spcAft>
              <a:buClr>
                <a:schemeClr val="accent1"/>
              </a:buClr>
              <a:buSzPct val="68000"/>
              <a:buFont typeface="Noto Sans Symbols"/>
              <a:buAutoNum type="alphaUcPeriod"/>
            </a:pPr>
            <a:r>
              <a:rPr b="0" i="0" lang="en-US" sz="2700" u="none">
                <a:solidFill>
                  <a:schemeClr val="dk1"/>
                </a:solidFill>
                <a:latin typeface="Rambla"/>
                <a:ea typeface="Rambla"/>
                <a:cs typeface="Rambla"/>
                <a:sym typeface="Rambla"/>
              </a:rPr>
              <a:t>Perenungan</a:t>
            </a:r>
          </a:p>
          <a:p>
            <a:pPr indent="-263525" lvl="0" marL="365125" marR="0" rtl="0" algn="just">
              <a:lnSpc>
                <a:spcPct val="100000"/>
              </a:lnSpc>
              <a:spcBef>
                <a:spcPts val="400"/>
              </a:spcBef>
              <a:spcAft>
                <a:spcPts val="0"/>
              </a:spcAft>
              <a:buClr>
                <a:schemeClr val="accent1"/>
              </a:buClr>
              <a:buSzPct val="68000"/>
              <a:buFont typeface="Noto Sans Symbols"/>
              <a:buAutoNum type="alphaUcPeriod"/>
            </a:pPr>
            <a:r>
              <a:rPr b="0" i="0" lang="en-US" sz="2700" u="none">
                <a:solidFill>
                  <a:schemeClr val="dk1"/>
                </a:solidFill>
                <a:latin typeface="Rambla"/>
                <a:ea typeface="Rambla"/>
                <a:cs typeface="Rambla"/>
                <a:sym typeface="Rambla"/>
              </a:rPr>
              <a:t>Penyesalan</a:t>
            </a: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
        <p:nvSpPr>
          <p:cNvPr id="469" name="Shape 469"/>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BAHASA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idx="1" type="body"/>
          </p:nvPr>
        </p:nvSpPr>
        <p:spPr>
          <a:xfrm>
            <a:off x="1066800" y="1371600"/>
            <a:ext cx="7543800" cy="47244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None/>
            </a:pPr>
            <a:r>
              <a:t/>
            </a:r>
            <a:endParaRPr b="0" i="0" sz="8000" u="none">
              <a:solidFill>
                <a:schemeClr val="dk1"/>
              </a:solidFill>
              <a:latin typeface="Limelight"/>
              <a:ea typeface="Limelight"/>
              <a:cs typeface="Limelight"/>
              <a:sym typeface="Limelight"/>
            </a:endParaRPr>
          </a:p>
          <a:p>
            <a:pPr indent="-263525" lvl="0" marL="365125" marR="0" rtl="0" algn="l">
              <a:lnSpc>
                <a:spcPct val="100000"/>
              </a:lnSpc>
              <a:spcBef>
                <a:spcPts val="400"/>
              </a:spcBef>
              <a:spcAft>
                <a:spcPts val="0"/>
              </a:spcAft>
              <a:buClr>
                <a:schemeClr val="accent1"/>
              </a:buClr>
              <a:buSzPct val="25000"/>
              <a:buFont typeface="Noto Sans Symbols"/>
              <a:buNone/>
            </a:pPr>
            <a:r>
              <a:rPr b="0" i="0" lang="en-US" sz="8000" u="none">
                <a:solidFill>
                  <a:schemeClr val="dk1"/>
                </a:solidFill>
                <a:latin typeface="Limelight"/>
                <a:ea typeface="Limelight"/>
                <a:cs typeface="Limelight"/>
                <a:sym typeface="Limelight"/>
              </a:rPr>
              <a:t>L A T I H A N</a:t>
            </a:r>
          </a:p>
        </p:txBody>
      </p:sp>
      <p:sp>
        <p:nvSpPr>
          <p:cNvPr id="475" name="Shape 475"/>
          <p:cNvSpPr txBox="1"/>
          <p:nvPr>
            <p:ph type="title"/>
          </p:nvPr>
        </p:nvSpPr>
        <p:spPr>
          <a:xfrm>
            <a:off x="1060450" y="274637"/>
            <a:ext cx="7559700" cy="951000"/>
          </a:xfrm>
          <a:prstGeom prst="rect">
            <a:avLst/>
          </a:prstGeom>
          <a:noFill/>
          <a:ln>
            <a:noFill/>
          </a:ln>
        </p:spPr>
        <p:txBody>
          <a:bodyPr anchorCtr="0" anchor="ctr" bIns="45700" lIns="91425" rIns="91425" tIns="45700">
            <a:normAutofit/>
          </a:bodyPr>
          <a:lstStyle/>
          <a:p>
            <a:pPr indent="0" lvl="0" marL="0" marR="0" rtl="0" algn="ctr">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ctr">
              <a:lnSpc>
                <a:spcPct val="100000"/>
              </a:lnSpc>
              <a:spcBef>
                <a:spcPts val="0"/>
              </a:spcBef>
              <a:spcAft>
                <a:spcPts val="0"/>
              </a:spcAft>
              <a:buClr>
                <a:schemeClr val="accent1"/>
              </a:buClr>
              <a:buSzPct val="68000"/>
              <a:buFont typeface="Noto Sans Symbols"/>
              <a:buChar char="▶"/>
            </a:pPr>
            <a:r>
              <a:rPr b="0" i="0" lang="en-US" sz="4000" u="none">
                <a:solidFill>
                  <a:schemeClr val="dk1"/>
                </a:solidFill>
                <a:latin typeface="Rambla"/>
                <a:ea typeface="Rambla"/>
                <a:cs typeface="Rambla"/>
                <a:sym typeface="Rambla"/>
              </a:rPr>
              <a:t>Struktur fisik dan struktur batin dari puisi “Aku” dan puisi “Diponegoro”!</a:t>
            </a:r>
          </a:p>
          <a:p>
            <a:pPr indent="-263525" lvl="0" marL="365125" marR="0" rtl="0" algn="just">
              <a:lnSpc>
                <a:spcPct val="100000"/>
              </a:lnSpc>
              <a:spcBef>
                <a:spcPts val="400"/>
              </a:spcBef>
              <a:spcAft>
                <a:spcPts val="0"/>
              </a:spcAft>
              <a:buClr>
                <a:schemeClr val="accent1"/>
              </a:buClr>
              <a:buSzPct val="68000"/>
              <a:buFont typeface="Noto Sans Symbols"/>
              <a:buNone/>
            </a:pPr>
            <a:r>
              <a:t/>
            </a:r>
            <a:endParaRPr b="0" i="0" sz="4000" u="none">
              <a:solidFill>
                <a:schemeClr val="dk1"/>
              </a:solidFill>
              <a:latin typeface="Rambla"/>
              <a:ea typeface="Rambla"/>
              <a:cs typeface="Rambla"/>
              <a:sym typeface="Rambla"/>
            </a:endParaRPr>
          </a:p>
          <a:p>
            <a:pPr indent="-263525" lvl="0" marL="365125" marR="0" rtl="0" algn="just">
              <a:lnSpc>
                <a:spcPct val="100000"/>
              </a:lnSpc>
              <a:spcBef>
                <a:spcPts val="400"/>
              </a:spcBef>
              <a:spcAft>
                <a:spcPts val="0"/>
              </a:spcAft>
              <a:buClr>
                <a:schemeClr val="accent1"/>
              </a:buClr>
              <a:buSzPct val="68000"/>
              <a:buFont typeface="Noto Sans Symbols"/>
              <a:buNone/>
            </a:pPr>
            <a:r>
              <a:t/>
            </a:r>
            <a:endParaRPr b="0" i="0" sz="4000" u="none">
              <a:solidFill>
                <a:schemeClr val="dk1"/>
              </a:solidFill>
              <a:latin typeface="Rambla"/>
              <a:ea typeface="Rambla"/>
              <a:cs typeface="Rambla"/>
              <a:sym typeface="Rambla"/>
            </a:endParaRPr>
          </a:p>
          <a:p>
            <a:pPr indent="-263525" lvl="0" marL="365125" marR="0" rtl="0" algn="l">
              <a:spcBef>
                <a:spcPts val="400"/>
              </a:spcBef>
              <a:spcAft>
                <a:spcPts val="0"/>
              </a:spcAft>
              <a:buClr>
                <a:schemeClr val="accent1"/>
              </a:buClr>
              <a:buSzPct val="68000"/>
              <a:buFont typeface="Noto Sans Symbols"/>
              <a:buNone/>
            </a:pPr>
            <a:r>
              <a:t/>
            </a:r>
            <a:endParaRPr b="0" i="0" sz="4000" u="none">
              <a:solidFill>
                <a:schemeClr val="dk1"/>
              </a:solidFill>
              <a:latin typeface="Rambla"/>
              <a:ea typeface="Rambla"/>
              <a:cs typeface="Rambla"/>
              <a:sym typeface="Rambla"/>
            </a:endParaRPr>
          </a:p>
        </p:txBody>
      </p:sp>
      <p:sp>
        <p:nvSpPr>
          <p:cNvPr id="481" name="Shape 481"/>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Analisislah: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pic>
        <p:nvPicPr>
          <p:cNvPr descr="D:\data backup\Pictures\chairil anwar.jpg" id="381" name="Shape 381"/>
          <p:cNvPicPr preferRelativeResize="0"/>
          <p:nvPr>
            <p:ph idx="1" type="body"/>
          </p:nvPr>
        </p:nvPicPr>
        <p:blipFill rotWithShape="1">
          <a:blip r:embed="rId3">
            <a:alphaModFix/>
          </a:blip>
          <a:srcRect b="0" l="0" r="0" t="0"/>
          <a:stretch/>
        </p:blipFill>
        <p:spPr>
          <a:xfrm>
            <a:off x="2362200" y="1524000"/>
            <a:ext cx="4038600" cy="4495800"/>
          </a:xfrm>
          <a:prstGeom prst="rect">
            <a:avLst/>
          </a:prstGeom>
          <a:noFill/>
          <a:ln>
            <a:noFill/>
          </a:ln>
        </p:spPr>
      </p:pic>
      <p:sp>
        <p:nvSpPr>
          <p:cNvPr id="382" name="Shape 382"/>
          <p:cNvSpPr txBox="1"/>
          <p:nvPr>
            <p:ph type="title"/>
          </p:nvPr>
        </p:nvSpPr>
        <p:spPr>
          <a:xfrm>
            <a:off x="231775" y="268286"/>
            <a:ext cx="84615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Tokoh penyair (puisi) angkatan 45</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idx="1" type="body"/>
          </p:nvPr>
        </p:nvSpPr>
        <p:spPr>
          <a:xfrm>
            <a:off x="457200" y="228600"/>
            <a:ext cx="8229600" cy="57786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Char char="▶"/>
            </a:pPr>
            <a:r>
              <a:rPr b="1" i="0" lang="en-US" sz="2400" u="none">
                <a:solidFill>
                  <a:schemeClr val="dk1"/>
                </a:solidFill>
                <a:latin typeface="Rambla"/>
                <a:ea typeface="Rambla"/>
                <a:cs typeface="Rambla"/>
                <a:sym typeface="Rambla"/>
              </a:rPr>
              <a:t>AKU</a:t>
            </a:r>
            <a:r>
              <a:rPr b="0" i="0" lang="en-US" sz="2400" u="none">
                <a:solidFill>
                  <a:schemeClr val="dk1"/>
                </a:solidFill>
                <a:latin typeface="Rambla"/>
                <a:ea typeface="Rambla"/>
                <a:cs typeface="Rambla"/>
                <a:sym typeface="Rambla"/>
              </a:rPr>
              <a:t>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Kalau sampai waktuku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'Ku mau tak seorang kan merayu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Tidak juga kau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Tak perlu sedu sedan itu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Aku ini binatang jalang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Dari kumpulannya terbuang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Biar peluru menembus kulitku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Aku tetap meradang menerjang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Luka dan bisa kubawa berlari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Berlari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Hingga hilang pedih peri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Dan aku akan lebih tidak perduli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Aku mau hidup seribu tahun lagi </a:t>
            </a:r>
            <a:br>
              <a:rPr b="0" i="0" lang="en-US" sz="2400" u="none">
                <a:solidFill>
                  <a:schemeClr val="dk1"/>
                </a:solidFill>
                <a:latin typeface="Rambla"/>
                <a:ea typeface="Rambla"/>
                <a:cs typeface="Rambla"/>
                <a:sym typeface="Rambla"/>
              </a:rPr>
            </a:br>
            <a:br>
              <a:rPr b="0" i="0" lang="en-US" sz="2400" u="none">
                <a:solidFill>
                  <a:schemeClr val="dk1"/>
                </a:solidFill>
                <a:latin typeface="Rambla"/>
                <a:ea typeface="Rambla"/>
                <a:cs typeface="Rambla"/>
                <a:sym typeface="Rambla"/>
              </a:rPr>
            </a:br>
            <a:r>
              <a:rPr b="0" i="1" lang="en-US" sz="2400" u="none">
                <a:solidFill>
                  <a:schemeClr val="dk1"/>
                </a:solidFill>
                <a:latin typeface="Rambla"/>
                <a:ea typeface="Rambla"/>
                <a:cs typeface="Rambla"/>
                <a:sym typeface="Rambla"/>
              </a:rPr>
              <a:t>Maret 1943</a:t>
            </a:r>
            <a:r>
              <a:rPr b="0" i="0" lang="en-US" sz="2400" u="none">
                <a:solidFill>
                  <a:schemeClr val="dk1"/>
                </a:solidFill>
                <a:latin typeface="Rambla"/>
                <a:ea typeface="Rambla"/>
                <a:cs typeface="Rambla"/>
                <a:sym typeface="Rambla"/>
              </a:rPr>
              <a:t> </a:t>
            </a:r>
            <a:br>
              <a:rPr b="0" i="0" lang="en-US" sz="2400" u="none">
                <a:solidFill>
                  <a:schemeClr val="dk1"/>
                </a:solidFill>
                <a:latin typeface="Rambla"/>
                <a:ea typeface="Rambla"/>
                <a:cs typeface="Rambla"/>
                <a:sym typeface="Rambla"/>
              </a:rPr>
            </a:b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idx="1" type="body"/>
          </p:nvPr>
        </p:nvSpPr>
        <p:spPr>
          <a:xfrm>
            <a:off x="457200" y="609600"/>
            <a:ext cx="8229600" cy="53976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Char char="▶"/>
            </a:pPr>
            <a:r>
              <a:rPr b="1" i="0" lang="en-US" sz="2400" u="none">
                <a:solidFill>
                  <a:schemeClr val="dk1"/>
                </a:solidFill>
                <a:latin typeface="Rambla"/>
                <a:ea typeface="Rambla"/>
                <a:cs typeface="Rambla"/>
                <a:sym typeface="Rambla"/>
              </a:rPr>
              <a:t>PRAJURIT JAGA MALAM </a:t>
            </a:r>
            <a:br>
              <a:rPr b="1"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Waktu jalan. Aku tidak tahu apa nasib waktu ?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Pemuda-pemuda yang lincah yang tua-tua keras,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bermata tajam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Mimpinya kemerdekaan bintang-bintangnya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kepastian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ada di sisiku selama menjaga daerah mati ini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Aku suka pada mereka yang berani hidup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Aku suka pada mereka yang masuk menemu malam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Malam yang berwangi mimpi, terlucut debu...... </a:t>
            </a:r>
            <a:br>
              <a:rPr b="0" i="0" lang="en-US" sz="2400" u="none">
                <a:solidFill>
                  <a:schemeClr val="dk1"/>
                </a:solidFill>
                <a:latin typeface="Rambla"/>
                <a:ea typeface="Rambla"/>
                <a:cs typeface="Rambla"/>
                <a:sym typeface="Rambla"/>
              </a:rPr>
            </a:br>
            <a:r>
              <a:rPr b="0" i="0" lang="en-US" sz="2400" u="none">
                <a:solidFill>
                  <a:schemeClr val="dk1"/>
                </a:solidFill>
                <a:latin typeface="Rambla"/>
                <a:ea typeface="Rambla"/>
                <a:cs typeface="Rambla"/>
                <a:sym typeface="Rambla"/>
              </a:rPr>
              <a:t>Waktu jalan. Aku tidak tahu apa nasib waktu ! </a:t>
            </a:r>
            <a:br>
              <a:rPr b="0" i="0" lang="en-US" sz="2400" u="none">
                <a:solidFill>
                  <a:schemeClr val="dk1"/>
                </a:solidFill>
                <a:latin typeface="Rambla"/>
                <a:ea typeface="Rambla"/>
                <a:cs typeface="Rambla"/>
                <a:sym typeface="Rambla"/>
              </a:rPr>
            </a:br>
            <a:br>
              <a:rPr b="0" i="0" lang="en-US" sz="2400" u="none">
                <a:solidFill>
                  <a:schemeClr val="dk1"/>
                </a:solidFill>
                <a:latin typeface="Rambla"/>
                <a:ea typeface="Rambla"/>
                <a:cs typeface="Rambla"/>
                <a:sym typeface="Rambla"/>
              </a:rPr>
            </a:br>
            <a:r>
              <a:rPr b="0" i="1" lang="en-US" sz="2400" u="none">
                <a:solidFill>
                  <a:schemeClr val="dk1"/>
                </a:solidFill>
                <a:latin typeface="Rambla"/>
                <a:ea typeface="Rambla"/>
                <a:cs typeface="Rambla"/>
                <a:sym typeface="Rambla"/>
              </a:rPr>
              <a:t>(1948) </a:t>
            </a:r>
            <a:br>
              <a:rPr b="0" i="1" lang="en-US" sz="2400" u="none">
                <a:solidFill>
                  <a:schemeClr val="dk1"/>
                </a:solidFill>
                <a:latin typeface="Rambla"/>
                <a:ea typeface="Rambla"/>
                <a:cs typeface="Rambla"/>
                <a:sym typeface="Rambla"/>
              </a:rPr>
            </a:br>
            <a:r>
              <a:rPr b="0" i="1" lang="en-US" sz="2400" u="none">
                <a:solidFill>
                  <a:schemeClr val="dk1"/>
                </a:solidFill>
                <a:latin typeface="Rambla"/>
                <a:ea typeface="Rambla"/>
                <a:cs typeface="Rambla"/>
                <a:sym typeface="Rambla"/>
              </a:rPr>
              <a:t>Siasat, Th III, No. 96 1949</a:t>
            </a:r>
            <a:r>
              <a:rPr b="0" i="0" lang="en-US" sz="2400" u="none">
                <a:solidFill>
                  <a:schemeClr val="dk1"/>
                </a:solidFill>
                <a:latin typeface="Rambla"/>
                <a:ea typeface="Rambla"/>
                <a:cs typeface="Rambla"/>
                <a:sym typeface="Rambla"/>
              </a:rPr>
              <a:t> </a:t>
            </a:r>
            <a:br>
              <a:rPr b="0" i="0" lang="en-US" sz="2400" u="none">
                <a:solidFill>
                  <a:schemeClr val="dk1"/>
                </a:solidFill>
                <a:latin typeface="Rambla"/>
                <a:ea typeface="Rambla"/>
                <a:cs typeface="Rambla"/>
                <a:sym typeface="Rambla"/>
              </a:rPr>
            </a:b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idx="1" type="body"/>
          </p:nvPr>
        </p:nvSpPr>
        <p:spPr>
          <a:xfrm>
            <a:off x="457200" y="304799"/>
            <a:ext cx="8229600" cy="62484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68000"/>
              <a:buFont typeface="Noto Sans Symbols"/>
              <a:buChar char="▶"/>
            </a:pPr>
            <a:r>
              <a:rPr b="1" i="0" lang="en-US" sz="1400" u="none">
                <a:solidFill>
                  <a:schemeClr val="dk1"/>
                </a:solidFill>
                <a:latin typeface="Rambla"/>
                <a:ea typeface="Rambla"/>
                <a:cs typeface="Rambla"/>
                <a:sym typeface="Rambla"/>
              </a:rPr>
              <a:t>DIPONEGORO </a:t>
            </a:r>
            <a:br>
              <a:rPr b="1"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Di masa pembangunan ini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tuan hidup kembali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Dan bara kagum menjadi api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Di depan sekali tuan menanti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Tak gentar. Lawan banyaknya seratus kali.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Pedang di kanan, keris di kiri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Berselempang semangat yang tak bisa mati.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MAJU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Ini barisan tak bergenderang-berpalu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Kepercayaan tanda menyerbu.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Sekali berarti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Sudah itu mati.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MAJU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Bagimu Negeri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Menyediakan api.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Punah di atas menghamba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Binasa di atas ditindas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Sesungguhnya jalan ajal baru tercapai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Jika hidup harus merasai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Maju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Serbu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Serang </a:t>
            </a:r>
            <a:br>
              <a:rPr b="0" i="0" lang="en-US" sz="1400" u="none">
                <a:solidFill>
                  <a:schemeClr val="dk1"/>
                </a:solidFill>
                <a:latin typeface="Rambla"/>
                <a:ea typeface="Rambla"/>
                <a:cs typeface="Rambla"/>
                <a:sym typeface="Rambla"/>
              </a:rPr>
            </a:br>
            <a:r>
              <a:rPr b="0" i="0" lang="en-US" sz="1400" u="none">
                <a:solidFill>
                  <a:schemeClr val="dk1"/>
                </a:solidFill>
                <a:latin typeface="Rambla"/>
                <a:ea typeface="Rambla"/>
                <a:cs typeface="Rambla"/>
                <a:sym typeface="Rambla"/>
              </a:rPr>
              <a:t>Terjang </a:t>
            </a:r>
            <a:br>
              <a:rPr b="0" i="0" lang="en-US" sz="1400" u="none">
                <a:solidFill>
                  <a:schemeClr val="dk1"/>
                </a:solidFill>
                <a:latin typeface="Rambla"/>
                <a:ea typeface="Rambla"/>
                <a:cs typeface="Rambla"/>
                <a:sym typeface="Rambla"/>
              </a:rPr>
            </a:br>
            <a:br>
              <a:rPr b="0" i="0" lang="en-US" sz="1400" u="none">
                <a:solidFill>
                  <a:schemeClr val="dk1"/>
                </a:solidFill>
                <a:latin typeface="Rambla"/>
                <a:ea typeface="Rambla"/>
                <a:cs typeface="Rambla"/>
                <a:sym typeface="Rambla"/>
              </a:rPr>
            </a:br>
            <a:r>
              <a:rPr b="0" i="1" lang="en-US" sz="1400" u="none">
                <a:solidFill>
                  <a:schemeClr val="dk1"/>
                </a:solidFill>
                <a:latin typeface="Rambla"/>
                <a:ea typeface="Rambla"/>
                <a:cs typeface="Rambla"/>
                <a:sym typeface="Rambla"/>
              </a:rPr>
              <a:t>(Februari 1943) </a:t>
            </a:r>
            <a:br>
              <a:rPr b="0" i="1" lang="en-US" sz="1400" u="none">
                <a:solidFill>
                  <a:schemeClr val="dk1"/>
                </a:solidFill>
                <a:latin typeface="Rambla"/>
                <a:ea typeface="Rambla"/>
                <a:cs typeface="Rambla"/>
                <a:sym typeface="Rambla"/>
              </a:rPr>
            </a:br>
            <a:r>
              <a:rPr b="0" i="1" lang="en-US" sz="1400" u="none">
                <a:solidFill>
                  <a:schemeClr val="dk1"/>
                </a:solidFill>
                <a:latin typeface="Rambla"/>
                <a:ea typeface="Rambla"/>
                <a:cs typeface="Rambla"/>
                <a:sym typeface="Rambla"/>
              </a:rPr>
              <a:t>Budaya, Th III, No. 8 Agustus 1954</a:t>
            </a:r>
            <a:r>
              <a:rPr b="0" i="0" lang="en-US" sz="1400" u="none">
                <a:solidFill>
                  <a:schemeClr val="dk1"/>
                </a:solidFill>
                <a:latin typeface="Rambla"/>
                <a:ea typeface="Rambla"/>
                <a:cs typeface="Rambla"/>
                <a:sym typeface="Rambla"/>
              </a:rPr>
              <a:t> </a:t>
            </a:r>
            <a:br>
              <a:rPr b="0" i="0" lang="en-US" sz="1400" u="none">
                <a:solidFill>
                  <a:schemeClr val="dk1"/>
                </a:solidFill>
                <a:latin typeface="Rambla"/>
                <a:ea typeface="Rambla"/>
                <a:cs typeface="Rambla"/>
                <a:sym typeface="Rambla"/>
              </a:rPr>
            </a:br>
            <a:br>
              <a:rPr b="0" i="0" lang="en-US" sz="1400" u="none">
                <a:solidFill>
                  <a:schemeClr val="dk1"/>
                </a:solidFill>
                <a:latin typeface="Rambla"/>
                <a:ea typeface="Rambla"/>
                <a:cs typeface="Rambla"/>
                <a:sym typeface="Rambla"/>
              </a:rPr>
            </a:b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800" u="none">
                <a:solidFill>
                  <a:schemeClr val="dk1"/>
                </a:solidFill>
                <a:latin typeface="Rambla"/>
                <a:ea typeface="Rambla"/>
                <a:cs typeface="Rambla"/>
                <a:sym typeface="Rambla"/>
              </a:rPr>
              <a:t>Pada suatu sore, datanglah tiga anak kecil ke Salemba dalam langkah malu-malu. Mereka menyerahkan sebuah karangan bunga yang berpita hitam. Karangan bunga itu diserahkan sebagai tanda ikut berduka cita terhadap kakak mereka (orang yang mereka anggap sebagai kakak), yang telah ditembak mati pada siang hari itu.</a:t>
            </a:r>
          </a:p>
          <a:p>
            <a:pPr indent="-263525" lvl="0" marL="365125" marR="0" rtl="0" algn="l">
              <a:spcBef>
                <a:spcPts val="400"/>
              </a:spcBef>
              <a:spcAft>
                <a:spcPts val="0"/>
              </a:spcAft>
              <a:buClr>
                <a:schemeClr val="accent1"/>
              </a:buClr>
              <a:buSzPct val="68000"/>
              <a:buFont typeface="Noto Sans Symbols"/>
              <a:buNone/>
            </a:pPr>
            <a:r>
              <a:t/>
            </a:r>
            <a:endParaRPr b="0" i="0" sz="2800" u="none">
              <a:solidFill>
                <a:schemeClr val="dk1"/>
              </a:solidFill>
              <a:latin typeface="Rambla"/>
              <a:ea typeface="Rambla"/>
              <a:cs typeface="Rambla"/>
              <a:sym typeface="Rambla"/>
            </a:endParaRPr>
          </a:p>
        </p:txBody>
      </p:sp>
      <p:sp>
        <p:nvSpPr>
          <p:cNvPr id="502" name="Shape 502"/>
          <p:cNvSpPr txBox="1"/>
          <p:nvPr>
            <p:ph type="title"/>
          </p:nvPr>
        </p:nvSpPr>
        <p:spPr>
          <a:xfrm>
            <a:off x="249237" y="128587"/>
            <a:ext cx="8443800" cy="12987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90" u="none" cap="none" strike="noStrike">
                <a:solidFill>
                  <a:schemeClr val="dk2"/>
                </a:solidFill>
                <a:latin typeface="Rambla"/>
                <a:ea typeface="Rambla"/>
                <a:cs typeface="Rambla"/>
                <a:sym typeface="Rambla"/>
              </a:rPr>
              <a:t>Konversi parafrase puisi Taufiq Ismail dalam bentuk prosa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800" u="none">
                <a:solidFill>
                  <a:srgbClr val="FF0000"/>
                </a:solidFill>
                <a:latin typeface="Rambla"/>
                <a:ea typeface="Rambla"/>
                <a:cs typeface="Rambla"/>
                <a:sym typeface="Rambla"/>
              </a:rPr>
              <a:t>Tema</a:t>
            </a:r>
            <a:r>
              <a:rPr b="0" i="0" lang="en-US" sz="2800" u="none">
                <a:solidFill>
                  <a:schemeClr val="dk1"/>
                </a:solidFill>
                <a:latin typeface="Rambla"/>
                <a:ea typeface="Rambla"/>
                <a:cs typeface="Rambla"/>
                <a:sym typeface="Rambla"/>
              </a:rPr>
              <a:t>		</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800" u="none">
                <a:solidFill>
                  <a:schemeClr val="dk1"/>
                </a:solidFill>
                <a:latin typeface="Rambla"/>
                <a:ea typeface="Rambla"/>
                <a:cs typeface="Rambla"/>
                <a:sym typeface="Rambla"/>
              </a:rPr>
              <a:t>Kepahlawanan</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800" u="none">
                <a:solidFill>
                  <a:srgbClr val="FF0000"/>
                </a:solidFill>
                <a:latin typeface="Rambla"/>
                <a:ea typeface="Rambla"/>
                <a:cs typeface="Rambla"/>
                <a:sym typeface="Rambla"/>
              </a:rPr>
              <a:t>Amanat</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800" u="none">
                <a:solidFill>
                  <a:schemeClr val="dk1"/>
                </a:solidFill>
                <a:latin typeface="Rambla"/>
                <a:ea typeface="Rambla"/>
                <a:cs typeface="Rambla"/>
                <a:sym typeface="Rambla"/>
              </a:rPr>
              <a:t>- Kita harus menghargai jasa para pahlawan</a:t>
            </a:r>
          </a:p>
          <a:p>
            <a:pPr indent="-263525" lvl="0" marL="365125" marR="0" rtl="0" algn="l">
              <a:lnSpc>
                <a:spcPct val="100000"/>
              </a:lnSpc>
              <a:spcBef>
                <a:spcPts val="400"/>
              </a:spcBef>
              <a:spcAft>
                <a:spcPts val="0"/>
              </a:spcAft>
              <a:buClr>
                <a:schemeClr val="accent1"/>
              </a:buClr>
              <a:buSzPct val="68000"/>
              <a:buFont typeface="Noto Sans Symbols"/>
              <a:buChar char="↖"/>
            </a:pPr>
            <a:r>
              <a:rPr b="0" i="0" lang="en-US" sz="2800" u="none">
                <a:solidFill>
                  <a:schemeClr val="dk1"/>
                </a:solidFill>
                <a:latin typeface="Rambla"/>
                <a:ea typeface="Rambla"/>
                <a:cs typeface="Rambla"/>
                <a:sym typeface="Rambla"/>
              </a:rPr>
              <a:t>Kita harus meneruskan perjuangan para pahlawan</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800" u="none">
                <a:solidFill>
                  <a:srgbClr val="FF0000"/>
                </a:solidFill>
                <a:latin typeface="Rambla"/>
                <a:ea typeface="Rambla"/>
                <a:cs typeface="Rambla"/>
                <a:sym typeface="Rambla"/>
              </a:rPr>
              <a:t>Sudut Pandang:</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800" u="none">
                <a:solidFill>
                  <a:schemeClr val="dk1"/>
                </a:solidFill>
                <a:latin typeface="Rambla"/>
                <a:ea typeface="Rambla"/>
                <a:cs typeface="Rambla"/>
                <a:sym typeface="Rambla"/>
              </a:rPr>
              <a:t>Orang ketiga</a:t>
            </a:r>
          </a:p>
          <a:p>
            <a:pPr indent="-263525" lvl="0" marL="365125" marR="0" rtl="0" algn="l">
              <a:spcBef>
                <a:spcPts val="400"/>
              </a:spcBef>
              <a:spcAft>
                <a:spcPts val="0"/>
              </a:spcAft>
              <a:buClr>
                <a:schemeClr val="accent1"/>
              </a:buClr>
              <a:buSzPct val="68000"/>
              <a:buFont typeface="Noto Sans Symbols"/>
              <a:buNone/>
            </a:pPr>
            <a:r>
              <a:t/>
            </a:r>
            <a:endParaRPr b="0" i="0" sz="2800" u="none">
              <a:solidFill>
                <a:schemeClr val="dk1"/>
              </a:solidFill>
              <a:latin typeface="Rambla"/>
              <a:ea typeface="Rambla"/>
              <a:cs typeface="Rambla"/>
              <a:sym typeface="Rambla"/>
            </a:endParaRPr>
          </a:p>
        </p:txBody>
      </p:sp>
      <p:sp>
        <p:nvSpPr>
          <p:cNvPr id="508" name="Shape 508"/>
          <p:cNvSpPr txBox="1"/>
          <p:nvPr>
            <p:ph type="title"/>
          </p:nvPr>
        </p:nvSpPr>
        <p:spPr>
          <a:xfrm>
            <a:off x="231775" y="139700"/>
            <a:ext cx="8620200" cy="13113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Unsur-unsur Intrinsik Puisi Karangan Bunga Karya Taufik Ismail</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idx="1" type="body"/>
          </p:nvPr>
        </p:nvSpPr>
        <p:spPr>
          <a:xfrm>
            <a:off x="1066800" y="457200"/>
            <a:ext cx="7543800" cy="56388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Nada dan suasana:</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Nada sedih menimbulkan suasana duka</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Tipografi:</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Bentuknya rapi, terdiri dari 2 bait, bait pertama terdiri dari 4 baris, bait kedua terdiri dari 5 baris</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Irama:</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Bait pertama bersajak a b c b</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Bait kedua bersajak a a a b b</a:t>
            </a:r>
          </a:p>
          <a:p>
            <a:pPr indent="-263525" lvl="0" marL="365125" marR="0" rtl="0" algn="l">
              <a:lnSpc>
                <a:spcPct val="100000"/>
              </a:lnSpc>
              <a:spcBef>
                <a:spcPts val="400"/>
              </a:spcBef>
              <a:spcAft>
                <a:spcPts val="0"/>
              </a:spcAft>
              <a:buClr>
                <a:schemeClr val="accent1"/>
              </a:buClr>
              <a:buSzPct val="25000"/>
              <a:buFont typeface="Noto Sans Symbols"/>
              <a:buNone/>
            </a:pPr>
            <a:r>
              <a:t/>
            </a:r>
            <a:endParaRPr b="0" i="0" sz="2700" u="none">
              <a:solidFill>
                <a:schemeClr val="dk1"/>
              </a:solidFill>
              <a:latin typeface="Rambla"/>
              <a:ea typeface="Rambla"/>
              <a:cs typeface="Rambla"/>
              <a:sym typeface="Rambla"/>
            </a:endParaRP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idx="1" type="body"/>
          </p:nvPr>
        </p:nvSpPr>
        <p:spPr>
          <a:xfrm>
            <a:off x="1066800" y="304800"/>
            <a:ext cx="7543800" cy="57912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Penginderaan/Citraan/Imaji</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Penglihatan: bait pertama baris 1-4</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				bait kedua baris 1-2</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				bait kedua baris 4-5</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Perasaan: bait kedua baris 3</a:t>
            </a: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idx="1" type="body"/>
          </p:nvPr>
        </p:nvSpPr>
        <p:spPr>
          <a:xfrm>
            <a:off x="1066800" y="381000"/>
            <a:ext cx="7543800" cy="57150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Bahasa:</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rgbClr val="FF0000"/>
                </a:solidFill>
                <a:latin typeface="Rambla"/>
                <a:ea typeface="Rambla"/>
                <a:cs typeface="Rambla"/>
                <a:sym typeface="Rambla"/>
              </a:rPr>
              <a:t>1) Ungkapan/Pilihan Kata</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Tiga anak kecil : tiga tuntunan rakyat yang mekar dan baru lahir.</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pita hitam sebagai tanda berduka cita/berkabung</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Kakak kami berarti orang yang dianggap sebagai kakak. ( AR Hakim)</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Salemba: markas mahasiswa UI yang tergabung dalam KAMI</a:t>
            </a:r>
          </a:p>
          <a:p>
            <a:pPr indent="-263525" lvl="0" marL="365125" marR="0" rtl="0" algn="l">
              <a:spcBef>
                <a:spcPts val="400"/>
              </a:spcBef>
              <a:spcAft>
                <a:spcPts val="0"/>
              </a:spcAft>
              <a:buClr>
                <a:schemeClr val="accent1"/>
              </a:buClr>
              <a:buSzPct val="68000"/>
              <a:buFont typeface="Noto Sans Symbols"/>
              <a:buNone/>
            </a:pPr>
            <a:r>
              <a:t/>
            </a:r>
            <a:endParaRPr b="0" i="0" sz="2700" u="none">
              <a:solidFill>
                <a:schemeClr val="dk1"/>
              </a:solidFill>
              <a:latin typeface="Rambla"/>
              <a:ea typeface="Rambla"/>
              <a:cs typeface="Rambla"/>
              <a:sym typeface="Rambl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2) </a:t>
            </a:r>
            <a:r>
              <a:rPr b="0" i="0" lang="en-US" sz="2700" u="none">
                <a:solidFill>
                  <a:srgbClr val="FF0000"/>
                </a:solidFill>
                <a:latin typeface="Rambla"/>
                <a:ea typeface="Rambla"/>
                <a:cs typeface="Rambla"/>
                <a:sym typeface="Rambla"/>
              </a:rPr>
              <a:t>Majas</a:t>
            </a:r>
          </a:p>
          <a:p>
            <a:pPr indent="-263525" lvl="0" marL="365125" marR="0" rtl="0" algn="l">
              <a:lnSpc>
                <a:spcPct val="100000"/>
              </a:lnSpc>
              <a:spcBef>
                <a:spcPts val="400"/>
              </a:spcBef>
              <a:spcAft>
                <a:spcPts val="0"/>
              </a:spcAft>
              <a:buClr>
                <a:schemeClr val="accent1"/>
              </a:buClr>
              <a:buSzPct val="25000"/>
              <a:buFont typeface="Noto Sans Symbols"/>
              <a:buNone/>
            </a:pPr>
            <a:r>
              <a:t/>
            </a:r>
            <a:endParaRPr b="0" i="0" sz="2700" u="none">
              <a:solidFill>
                <a:schemeClr val="dk1"/>
              </a:solidFill>
              <a:latin typeface="Rambla"/>
              <a:ea typeface="Rambla"/>
              <a:cs typeface="Rambla"/>
              <a:sym typeface="Rambla"/>
            </a:endParaRP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Datang ke Salemba: Alegori</a:t>
            </a:r>
          </a:p>
          <a:p>
            <a:pPr indent="-263525" lvl="0" marL="365125" marR="0" rtl="0" algn="l">
              <a:lnSpc>
                <a:spcPct val="100000"/>
              </a:lnSpc>
              <a:spcBef>
                <a:spcPts val="400"/>
              </a:spcBef>
              <a:spcAft>
                <a:spcPts val="0"/>
              </a:spcAft>
              <a:buClr>
                <a:schemeClr val="accent1"/>
              </a:buClr>
              <a:buSzPct val="25000"/>
              <a:buFont typeface="Noto Sans Symbols"/>
              <a:buNone/>
            </a:pPr>
            <a:r>
              <a:rPr b="0" i="0" lang="en-US" sz="2700" u="none">
                <a:solidFill>
                  <a:schemeClr val="dk1"/>
                </a:solidFill>
                <a:latin typeface="Rambla"/>
                <a:ea typeface="Rambla"/>
                <a:cs typeface="Rambla"/>
                <a:sym typeface="Rambla"/>
              </a:rPr>
              <a:t>Pita hitam pada karangan bunga: metafora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idx="1" type="body"/>
          </p:nvPr>
        </p:nvSpPr>
        <p:spPr>
          <a:xfrm>
            <a:off x="1066800" y="990600"/>
            <a:ext cx="7543800" cy="5105400"/>
          </a:xfrm>
          <a:prstGeom prst="rect">
            <a:avLst/>
          </a:prstGeom>
          <a:noFill/>
          <a:ln>
            <a:noFill/>
          </a:ln>
        </p:spPr>
        <p:txBody>
          <a:bodyPr anchorCtr="0" anchor="t" bIns="45700" lIns="91425" rIns="91425" tIns="45700">
            <a:normAutofit/>
          </a:bodyPr>
          <a:lstStyle/>
          <a:p>
            <a:pPr indent="-263525" lvl="0" marL="365125" marR="0" rtl="0" algn="l">
              <a:lnSpc>
                <a:spcPct val="70000"/>
              </a:lnSpc>
              <a:spcBef>
                <a:spcPts val="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SELAMAT PAGI INDONESIA</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Karya: Sapardi Djoko Damono</a:t>
            </a:r>
          </a:p>
          <a:p>
            <a:pPr indent="-263525" lvl="0" marL="365125" marR="0" rtl="0" algn="l">
              <a:lnSpc>
                <a:spcPct val="70000"/>
              </a:lnSpc>
              <a:spcBef>
                <a:spcPts val="400"/>
              </a:spcBef>
              <a:spcAft>
                <a:spcPts val="0"/>
              </a:spcAft>
              <a:buClr>
                <a:schemeClr val="accent1"/>
              </a:buClr>
              <a:buSzPct val="25000"/>
              <a:buFont typeface="Noto Sans Symbols"/>
              <a:buNone/>
            </a:pPr>
            <a:br>
              <a:rPr b="1" i="0" lang="en-US" sz="1300" u="none">
                <a:solidFill>
                  <a:schemeClr val="dk1"/>
                </a:solidFill>
                <a:latin typeface="Rambla"/>
                <a:ea typeface="Rambla"/>
                <a:cs typeface="Rambla"/>
                <a:sym typeface="Rambla"/>
              </a:rPr>
            </a:br>
            <a:r>
              <a:rPr b="1" i="0" lang="en-US" sz="1300" u="none">
                <a:solidFill>
                  <a:schemeClr val="dk1"/>
                </a:solidFill>
                <a:latin typeface="Rambla"/>
                <a:ea typeface="Rambla"/>
                <a:cs typeface="Rambla"/>
                <a:sym typeface="Rambla"/>
              </a:rPr>
              <a:t>Selamat pagi Indonesia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seekor burung mungil ..................1).</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dan ............. 2) kecil buatmu</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Akupun sudah selesai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tinggal ............. 3) sepatu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dan kemudian pergi untuk ........... 4) setiaku padamu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dalam kerja yang sederhana</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Bibirku tak mampu ............ 5) kata-kata yang sukar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dan tanganku terlalu .............6)</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untuk mengacu terkepal</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Selalu kujumpai kau di wajah ...............7)</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di mata ...............8) yang sabar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di telapak tangan yang membantu para pekerja jalanan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kami telah ........... 9) dengan kenyataan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untuk diam-diam mencintaimu</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Pada suatu hari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tentu kukerjakan ..........10)</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agar .............11) kau melahirkanku</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Seekor ayam jantan menegak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dan ...............12) salam padamu </a:t>
            </a:r>
          </a:p>
          <a:p>
            <a:pPr indent="-263525" lvl="0" marL="365125" marR="0" rtl="0" algn="l">
              <a:lnSpc>
                <a:spcPct val="70000"/>
              </a:lnSpc>
              <a:spcBef>
                <a:spcPts val="400"/>
              </a:spcBef>
              <a:spcAft>
                <a:spcPts val="0"/>
              </a:spcAft>
              <a:buClr>
                <a:schemeClr val="accent1"/>
              </a:buClr>
              <a:buSzPct val="25000"/>
              <a:buFont typeface="Noto Sans Symbols"/>
              <a:buNone/>
            </a:pPr>
            <a:r>
              <a:rPr b="1" i="0" lang="en-US" sz="1300" u="none">
                <a:solidFill>
                  <a:schemeClr val="dk1"/>
                </a:solidFill>
                <a:latin typeface="Rambla"/>
                <a:ea typeface="Rambla"/>
                <a:cs typeface="Rambla"/>
                <a:sym typeface="Rambla"/>
              </a:rPr>
              <a:t>kubayangkan sehelai bendera berkibar .............13) </a:t>
            </a:r>
          </a:p>
          <a:p>
            <a:pPr indent="-263525" lvl="0" marL="365125" marR="0" rtl="0" algn="l">
              <a:lnSpc>
                <a:spcPct val="70000"/>
              </a:lnSpc>
              <a:spcBef>
                <a:spcPts val="400"/>
              </a:spcBef>
              <a:spcAft>
                <a:spcPts val="0"/>
              </a:spcAft>
              <a:buClr>
                <a:schemeClr val="accent1"/>
              </a:buClr>
              <a:buSzPct val="25000"/>
              <a:buFont typeface="Noto Sans Symbols"/>
              <a:buNone/>
            </a:pPr>
            <a:r>
              <a:t/>
            </a:r>
            <a:endParaRPr b="1" i="0" sz="1300" u="none">
              <a:solidFill>
                <a:schemeClr val="dk1"/>
              </a:solidFill>
              <a:latin typeface="Rambla"/>
              <a:ea typeface="Rambla"/>
              <a:cs typeface="Rambla"/>
              <a:sym typeface="Rambla"/>
            </a:endParaRPr>
          </a:p>
          <a:p>
            <a:pPr indent="-263525" lvl="0" marL="365125" marR="0" rtl="0" algn="l">
              <a:lnSpc>
                <a:spcPct val="70000"/>
              </a:lnSpc>
              <a:spcBef>
                <a:spcPts val="400"/>
              </a:spcBef>
              <a:spcAft>
                <a:spcPts val="0"/>
              </a:spcAft>
              <a:buClr>
                <a:schemeClr val="accent1"/>
              </a:buClr>
              <a:buSzPct val="68000"/>
              <a:buFont typeface="Noto Sans Symbols"/>
              <a:buChar char="▶"/>
            </a:pPr>
            <a:br>
              <a:rPr b="1" i="0" lang="en-US" sz="700" u="none">
                <a:solidFill>
                  <a:schemeClr val="dk1"/>
                </a:solidFill>
                <a:latin typeface="Rambla"/>
                <a:ea typeface="Rambla"/>
                <a:cs typeface="Rambla"/>
                <a:sym typeface="Rambla"/>
              </a:rPr>
            </a:br>
          </a:p>
        </p:txBody>
      </p:sp>
      <p:sp>
        <p:nvSpPr>
          <p:cNvPr id="534" name="Shape 534"/>
          <p:cNvSpPr txBox="1"/>
          <p:nvPr>
            <p:ph type="title"/>
          </p:nvPr>
        </p:nvSpPr>
        <p:spPr>
          <a:xfrm>
            <a:off x="1066800" y="304800"/>
            <a:ext cx="7543800" cy="533400"/>
          </a:xfrm>
          <a:prstGeom prst="rect">
            <a:avLst/>
          </a:prstGeom>
          <a:noFill/>
          <a:ln>
            <a:noFill/>
          </a:ln>
        </p:spPr>
        <p:txBody>
          <a:bodyPr anchorCtr="0" anchor="ctr" bIns="45700" lIns="91425" rIns="91425" tIns="45700">
            <a:normAutofit/>
          </a:bodyPr>
          <a:lstStyle/>
          <a:p>
            <a:pPr indent="0" lvl="0" marL="0" rtl="0" algn="l">
              <a:spcBef>
                <a:spcPts val="0"/>
              </a:spcBef>
              <a:spcAft>
                <a:spcPts val="0"/>
              </a:spcAft>
              <a:buSzPct val="25000"/>
              <a:buNone/>
            </a:pPr>
            <a:r>
              <a:t/>
            </a:r>
            <a:endParaRPr b="1" sz="4100">
              <a:solidFill>
                <a:schemeClr val="dk2"/>
              </a:solidFill>
              <a:effectLst>
                <a:outerShdw blurRad="31750" rotWithShape="0" algn="tl" dir="5400000" dist="25400">
                  <a:srgbClr val="000000">
                    <a:alpha val="25000"/>
                  </a:srgbClr>
                </a:outerShdw>
              </a:effectLst>
              <a:latin typeface="Rambla"/>
              <a:ea typeface="Rambla"/>
              <a:cs typeface="Rambla"/>
              <a:sym typeface="Ramb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39712" lvl="1" marL="620712" marR="0" rtl="0" algn="just">
              <a:lnSpc>
                <a:spcPct val="100000"/>
              </a:lnSpc>
              <a:spcBef>
                <a:spcPts val="0"/>
              </a:spcBef>
              <a:spcAft>
                <a:spcPts val="0"/>
              </a:spcAft>
              <a:buClr>
                <a:schemeClr val="accent1"/>
              </a:buClr>
              <a:buSzPct val="100000"/>
              <a:buFont typeface="Verdana"/>
              <a:buChar char="-"/>
            </a:pPr>
            <a:r>
              <a:rPr b="0" i="0" lang="en-US" sz="2800" u="none" cap="none" strike="noStrike">
                <a:solidFill>
                  <a:schemeClr val="dk1"/>
                </a:solidFill>
                <a:latin typeface="Rambla"/>
                <a:ea typeface="Rambla"/>
                <a:cs typeface="Rambla"/>
                <a:sym typeface="Rambla"/>
              </a:rPr>
              <a:t>Menganalisis pesan dari dua buku fiksi (novel dan buku kumpulan puisi) yang dibaca</a:t>
            </a:r>
          </a:p>
          <a:p>
            <a:pPr indent="-239712" lvl="1" marL="620712" marR="0" rtl="0" algn="just">
              <a:lnSpc>
                <a:spcPct val="100000"/>
              </a:lnSpc>
              <a:spcBef>
                <a:spcPts val="300"/>
              </a:spcBef>
              <a:spcAft>
                <a:spcPts val="0"/>
              </a:spcAft>
              <a:buClr>
                <a:schemeClr val="accent1"/>
              </a:buClr>
              <a:buSzPct val="100000"/>
              <a:buFont typeface="Verdana"/>
              <a:buChar char="-"/>
            </a:pPr>
            <a:r>
              <a:rPr b="0" i="0" lang="en-US" sz="2800" u="none" cap="none" strike="noStrike">
                <a:solidFill>
                  <a:schemeClr val="dk1"/>
                </a:solidFill>
                <a:latin typeface="Rambla"/>
                <a:ea typeface="Rambla"/>
                <a:cs typeface="Rambla"/>
                <a:sym typeface="Rambla"/>
              </a:rPr>
              <a:t>Menyusun ulasan terhadap pesan dari dua buku kumpulan puisi yang dikaitkan dengan situasi kekinian</a:t>
            </a:r>
          </a:p>
        </p:txBody>
      </p:sp>
      <p:sp>
        <p:nvSpPr>
          <p:cNvPr id="388" name="Shape 388"/>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Kompetensi dasar</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80000"/>
              </a:lnSpc>
              <a:spcBef>
                <a:spcPts val="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akupun pergi bekerja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menaklukkan ...........14)</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merobohkan kesangsian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dan mengusungkan ..........15) ke depan benteng kemerdekaan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pada setiap matahari terbit</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Ooooo.... anak zaman yang megah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biarkan aku ........... 16) ke timur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untuk mengenangmu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.............17) yang penuh anak-anak sekolah berkilat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para perempuan yang menyalakan api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dan telapak tangan para lelaki yang tabah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telah hancurkan ................18) dusta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khianat dan ............19)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Selamat pagi Indonesia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seekor burung kecil ..........20) salam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kepada si anak kecil </a:t>
            </a:r>
          </a:p>
          <a:p>
            <a:pPr indent="-263525" lvl="0" marL="365125" marR="0" rtl="0" algn="l">
              <a:lnSpc>
                <a:spcPct val="80000"/>
              </a:lnSpc>
              <a:spcBef>
                <a:spcPts val="400"/>
              </a:spcBef>
              <a:spcAft>
                <a:spcPts val="0"/>
              </a:spcAft>
              <a:buClr>
                <a:schemeClr val="accent1"/>
              </a:buClr>
              <a:buSzPct val="25000"/>
              <a:buFont typeface="Noto Sans Symbols"/>
              <a:buNone/>
            </a:pPr>
            <a:r>
              <a:rPr b="1" i="0" lang="en-US" sz="1400" u="none">
                <a:solidFill>
                  <a:schemeClr val="dk1"/>
                </a:solidFill>
                <a:latin typeface="Rambla"/>
                <a:ea typeface="Rambla"/>
                <a:cs typeface="Rambla"/>
                <a:sym typeface="Rambla"/>
              </a:rPr>
              <a:t>terasa benar aku ini milikmu</a:t>
            </a:r>
          </a:p>
        </p:txBody>
      </p:sp>
      <p:sp>
        <p:nvSpPr>
          <p:cNvPr id="540" name="Shape 540"/>
          <p:cNvSpPr txBox="1"/>
          <p:nvPr>
            <p:ph type="title"/>
          </p:nvPr>
        </p:nvSpPr>
        <p:spPr>
          <a:xfrm>
            <a:off x="457200" y="274636"/>
            <a:ext cx="8229600" cy="1143000"/>
          </a:xfrm>
          <a:prstGeom prst="rect">
            <a:avLst/>
          </a:prstGeom>
          <a:noFill/>
          <a:ln>
            <a:noFill/>
          </a:ln>
        </p:spPr>
        <p:txBody>
          <a:bodyPr anchorCtr="0" anchor="ctr" bIns="45700" lIns="91425" rIns="91425" tIns="45700">
            <a:normAutofit/>
          </a:bodyPr>
          <a:lstStyle/>
          <a:p>
            <a:pPr indent="0" lvl="0" marL="0" rtl="0" algn="l">
              <a:spcBef>
                <a:spcPts val="0"/>
              </a:spcBef>
              <a:spcAft>
                <a:spcPts val="0"/>
              </a:spcAft>
              <a:buSzPct val="25000"/>
              <a:buNone/>
            </a:pPr>
            <a:r>
              <a:t/>
            </a:r>
            <a:endParaRPr b="1" sz="4100">
              <a:solidFill>
                <a:schemeClr val="dk2"/>
              </a:solidFill>
              <a:effectLst>
                <a:outerShdw blurRad="31750" rotWithShape="0" algn="tl" dir="5400000" dist="25400">
                  <a:srgbClr val="000000">
                    <a:alpha val="25000"/>
                  </a:srgbClr>
                </a:outerShdw>
              </a:effectLst>
              <a:latin typeface="Rambla"/>
              <a:ea typeface="Rambla"/>
              <a:cs typeface="Rambla"/>
              <a:sym typeface="Rambl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609600" lvl="0" marL="609600" marR="0" rtl="0" algn="l">
              <a:lnSpc>
                <a:spcPct val="100000"/>
              </a:lnSpc>
              <a:spcBef>
                <a:spcPts val="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Tema</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Amanat</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Sudut pandang</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Nada dan suasana</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Tipografi</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Irama</a:t>
            </a:r>
          </a:p>
          <a:p>
            <a:pPr indent="-609600" lvl="0" marL="609600" marR="0" rtl="0" algn="l">
              <a:lnSpc>
                <a:spcPct val="100000"/>
              </a:lnSpc>
              <a:spcBef>
                <a:spcPts val="400"/>
              </a:spcBef>
              <a:spcAft>
                <a:spcPts val="0"/>
              </a:spcAft>
              <a:buClr>
                <a:schemeClr val="accent1"/>
              </a:buClr>
              <a:buSzPct val="68000"/>
              <a:buFont typeface="Noto Sans Symbols"/>
              <a:buAutoNum type="arabicPeriod"/>
            </a:pPr>
            <a:r>
              <a:rPr b="0" i="0" lang="en-US" sz="2700" u="none">
                <a:solidFill>
                  <a:schemeClr val="dk1"/>
                </a:solidFill>
                <a:latin typeface="Rambla"/>
                <a:ea typeface="Rambla"/>
                <a:cs typeface="Rambla"/>
                <a:sym typeface="Rambla"/>
              </a:rPr>
              <a:t>Bahasa : pilihan kata dan majas</a:t>
            </a:r>
          </a:p>
        </p:txBody>
      </p:sp>
      <p:sp>
        <p:nvSpPr>
          <p:cNvPr id="546" name="Shape 546"/>
          <p:cNvSpPr txBox="1"/>
          <p:nvPr>
            <p:ph type="title"/>
          </p:nvPr>
        </p:nvSpPr>
        <p:spPr>
          <a:xfrm>
            <a:off x="231775" y="-133350"/>
            <a:ext cx="8778900" cy="18591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TENTUKAN UNSUR-UNSUR INTRINSIK DARI PUISI SELAMAT PAGI INDONESIA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pic>
        <p:nvPicPr>
          <p:cNvPr id="551" name="Shape 551"/>
          <p:cNvPicPr preferRelativeResize="0"/>
          <p:nvPr>
            <p:ph idx="1" type="body"/>
          </p:nvPr>
        </p:nvPicPr>
        <p:blipFill rotWithShape="1">
          <a:blip r:embed="rId3">
            <a:alphaModFix/>
          </a:blip>
          <a:srcRect b="0" l="0" r="0" t="0"/>
          <a:stretch/>
        </p:blipFill>
        <p:spPr>
          <a:xfrm>
            <a:off x="1066800" y="457200"/>
            <a:ext cx="7543800" cy="5638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x="0" y="0"/>
          <a:ext cx="0" cy="0"/>
          <a:chOff x="0" y="0"/>
          <a:chExt cx="0" cy="0"/>
        </a:xfrm>
      </p:grpSpPr>
      <p:sp>
        <p:nvSpPr>
          <p:cNvPr id="556" name="Shape 556"/>
          <p:cNvSpPr txBox="1"/>
          <p:nvPr>
            <p:ph idx="1" type="body"/>
          </p:nvPr>
        </p:nvSpPr>
        <p:spPr>
          <a:xfrm>
            <a:off x="1066800" y="838200"/>
            <a:ext cx="7543800" cy="5257800"/>
          </a:xfrm>
          <a:prstGeom prst="rect">
            <a:avLst/>
          </a:prstGeom>
          <a:noFill/>
          <a:ln>
            <a:noFill/>
          </a:ln>
        </p:spPr>
        <p:txBody>
          <a:bodyPr anchorCtr="0" anchor="t" bIns="45700" lIns="91425" rIns="91425" tIns="45700">
            <a:noAutofit/>
          </a:bodyPr>
          <a:lstStyle/>
          <a:p>
            <a:pPr indent="-263525" lvl="0" marL="365125" marR="0" rtl="0" algn="ctr">
              <a:lnSpc>
                <a:spcPct val="90000"/>
              </a:lnSpc>
              <a:spcBef>
                <a:spcPts val="0"/>
              </a:spcBef>
              <a:spcAft>
                <a:spcPts val="0"/>
              </a:spcAft>
              <a:buClr>
                <a:schemeClr val="accent1"/>
              </a:buClr>
              <a:buSzPct val="25000"/>
              <a:buFont typeface="Noto Sans Symbols"/>
              <a:buNone/>
            </a:pPr>
            <a:r>
              <a:rPr b="1" i="0" lang="en-US" sz="2800" u="none">
                <a:solidFill>
                  <a:schemeClr val="dk1"/>
                </a:solidFill>
                <a:latin typeface="Rambla"/>
                <a:ea typeface="Rambla"/>
                <a:cs typeface="Rambla"/>
                <a:sym typeface="Rambla"/>
              </a:rPr>
              <a:t>Bermain Piano</a:t>
            </a:r>
          </a:p>
          <a:p>
            <a:pPr indent="-263525" lvl="0" marL="365125" marR="0" rtl="0" algn="l">
              <a:lnSpc>
                <a:spcPct val="90000"/>
              </a:lnSpc>
              <a:spcBef>
                <a:spcPts val="400"/>
              </a:spcBef>
              <a:spcAft>
                <a:spcPts val="0"/>
              </a:spcAft>
              <a:buClr>
                <a:schemeClr val="accent1"/>
              </a:buClr>
              <a:buSzPct val="25000"/>
              <a:buFont typeface="Noto Sans Symbols"/>
              <a:buNone/>
            </a:pPr>
            <a:r>
              <a:t/>
            </a:r>
            <a:endParaRPr b="1" i="0" sz="2800" u="none">
              <a:solidFill>
                <a:schemeClr val="dk1"/>
              </a:solidFill>
              <a:latin typeface="Rambla"/>
              <a:ea typeface="Rambla"/>
              <a:cs typeface="Rambla"/>
              <a:sym typeface="Rambla"/>
            </a:endParaRPr>
          </a:p>
          <a:p>
            <a:pPr indent="-263525" lvl="0" marL="365125" marR="0" rtl="0" algn="l">
              <a:lnSpc>
                <a:spcPct val="90000"/>
              </a:lnSpc>
              <a:spcBef>
                <a:spcPts val="400"/>
              </a:spcBef>
              <a:spcAft>
                <a:spcPts val="0"/>
              </a:spcAft>
              <a:buClr>
                <a:schemeClr val="accent1"/>
              </a:buClr>
              <a:buSzPct val="25000"/>
              <a:buFont typeface="Noto Sans Symbols"/>
              <a:buNone/>
            </a:pPr>
            <a:r>
              <a:rPr b="0" i="0" lang="en-US" sz="2800" u="none">
                <a:solidFill>
                  <a:schemeClr val="dk1"/>
                </a:solidFill>
                <a:latin typeface="Rambla"/>
                <a:ea typeface="Rambla"/>
                <a:cs typeface="Rambla"/>
                <a:sym typeface="Rambla"/>
              </a:rPr>
              <a:t>Tang ting ting ting terdengar suara ketika aku menekan tuts pianoku. Suaranya sangat merdu. Nada-nada yang terdengar bernotasi do re mi fa. Nada-nada itu mengiringi lagu yang kunyanyikan. Aku sangat senang bermain piano. Ketika bermain piano, aku mendengar suara melodi yang indah. Lagu yang kunyanyikan semakin merdu dengan diiringi suara pianoku. Aku sangat senang bermain piano.</a:t>
            </a:r>
          </a:p>
          <a:p>
            <a:pPr indent="-263525" lvl="0" marL="365125" marR="0" rtl="0" algn="l">
              <a:spcBef>
                <a:spcPts val="400"/>
              </a:spcBef>
              <a:spcAft>
                <a:spcPts val="0"/>
              </a:spcAft>
              <a:buClr>
                <a:schemeClr val="accent1"/>
              </a:buClr>
              <a:buSzPct val="68000"/>
              <a:buFont typeface="Noto Sans Symbols"/>
              <a:buNone/>
            </a:pPr>
            <a:r>
              <a:t/>
            </a:r>
            <a:endParaRPr b="0" i="0" sz="2800" u="none">
              <a:solidFill>
                <a:schemeClr val="dk1"/>
              </a:solidFill>
              <a:latin typeface="Rambla"/>
              <a:ea typeface="Rambla"/>
              <a:cs typeface="Rambla"/>
              <a:sym typeface="Rambl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pic>
        <p:nvPicPr>
          <p:cNvPr descr="D:\data backup\Pictures\cinta dua dunia.jpg" id="561" name="Shape 561"/>
          <p:cNvPicPr preferRelativeResize="0"/>
          <p:nvPr>
            <p:ph idx="1" type="body"/>
          </p:nvPr>
        </p:nvPicPr>
        <p:blipFill rotWithShape="1">
          <a:blip r:embed="rId3">
            <a:alphaModFix/>
          </a:blip>
          <a:srcRect b="0" l="0" r="0" t="0"/>
          <a:stretch/>
        </p:blipFill>
        <p:spPr>
          <a:xfrm>
            <a:off x="914400" y="2133600"/>
            <a:ext cx="3810000" cy="3962400"/>
          </a:xfrm>
          <a:prstGeom prst="rect">
            <a:avLst/>
          </a:prstGeom>
          <a:noFill/>
          <a:ln>
            <a:noFill/>
          </a:ln>
        </p:spPr>
      </p:pic>
      <p:sp>
        <p:nvSpPr>
          <p:cNvPr id="562" name="Shape 562"/>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Cintaku hanya untuk …?</a:t>
            </a:r>
          </a:p>
        </p:txBody>
      </p:sp>
      <p:pic>
        <p:nvPicPr>
          <p:cNvPr descr="D:\data backup\Pictures\gambar asyiik.jpg" id="563" name="Shape 563"/>
          <p:cNvPicPr preferRelativeResize="0"/>
          <p:nvPr/>
        </p:nvPicPr>
        <p:blipFill rotWithShape="1">
          <a:blip r:embed="rId4">
            <a:alphaModFix/>
          </a:blip>
          <a:srcRect b="0" l="0" r="0" t="0"/>
          <a:stretch/>
        </p:blipFill>
        <p:spPr>
          <a:xfrm>
            <a:off x="4800600" y="2133600"/>
            <a:ext cx="3200400" cy="3962400"/>
          </a:xfrm>
          <a:prstGeom prst="rect">
            <a:avLst/>
          </a:prstGeom>
          <a:noFill/>
          <a:ln>
            <a:noFill/>
          </a:ln>
        </p:spPr>
      </p:pic>
      <p:sp>
        <p:nvSpPr>
          <p:cNvPr id="564" name="Shape 564"/>
          <p:cNvSpPr/>
          <p:nvPr/>
        </p:nvSpPr>
        <p:spPr>
          <a:xfrm>
            <a:off x="4953000" y="1295400"/>
            <a:ext cx="3048000" cy="762000"/>
          </a:xfrm>
          <a:prstGeom prst="ellipse">
            <a:avLst/>
          </a:prstGeom>
          <a:solidFill>
            <a:schemeClr val="accent1"/>
          </a:solidFill>
          <a:ln cap="flat" cmpd="thickThin" w="55000">
            <a:solidFill>
              <a:srgbClr val="978749"/>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0000"/>
              </a:buClr>
              <a:buSzPct val="25000"/>
              <a:buFont typeface="Rambla"/>
              <a:buNone/>
            </a:pPr>
            <a:r>
              <a:rPr b="0" i="0" lang="en-US" sz="1800" u="none">
                <a:solidFill>
                  <a:srgbClr val="FF0000"/>
                </a:solidFill>
                <a:latin typeface="Rambla"/>
                <a:ea typeface="Rambla"/>
                <a:cs typeface="Rambla"/>
                <a:sym typeface="Rambla"/>
              </a:rPr>
              <a:t>I love you ayam.....</a:t>
            </a:r>
          </a:p>
        </p:txBody>
      </p:sp>
      <p:sp>
        <p:nvSpPr>
          <p:cNvPr id="565" name="Shape 565"/>
          <p:cNvSpPr/>
          <p:nvPr/>
        </p:nvSpPr>
        <p:spPr>
          <a:xfrm>
            <a:off x="1600200" y="1219200"/>
            <a:ext cx="2895600" cy="762000"/>
          </a:xfrm>
          <a:prstGeom prst="ellipse">
            <a:avLst/>
          </a:prstGeom>
          <a:solidFill>
            <a:schemeClr val="accent1"/>
          </a:solidFill>
          <a:ln cap="flat" cmpd="thickThin" w="55000">
            <a:solidFill>
              <a:srgbClr val="978749"/>
            </a:solidFill>
            <a:prstDash val="solid"/>
            <a:miter/>
            <a:headEnd len="med" w="med" type="none"/>
            <a:tailEnd len="med" w="med" type="none"/>
          </a:ln>
        </p:spPr>
        <p:txBody>
          <a:bodyPr anchorCtr="0" anchor="ctr" bIns="45700" lIns="91425" rIns="91425" tIns="45700">
            <a:noAutofit/>
          </a:bodyPr>
          <a:lstStyle/>
          <a:p>
            <a:pPr indent="0" lvl="0" marL="0" marR="0" rtl="0" algn="ctr">
              <a:lnSpc>
                <a:spcPct val="100000"/>
              </a:lnSpc>
              <a:spcBef>
                <a:spcPts val="0"/>
              </a:spcBef>
              <a:spcAft>
                <a:spcPts val="0"/>
              </a:spcAft>
              <a:buClr>
                <a:srgbClr val="FF0000"/>
              </a:buClr>
              <a:buSzPct val="25000"/>
              <a:buFont typeface="Rambla"/>
              <a:buNone/>
            </a:pPr>
            <a:r>
              <a:rPr b="1" i="0" lang="en-US" sz="1800" u="none">
                <a:solidFill>
                  <a:srgbClr val="FF0000"/>
                </a:solidFill>
                <a:latin typeface="Rambla"/>
                <a:ea typeface="Rambla"/>
                <a:cs typeface="Rambla"/>
                <a:sym typeface="Rambla"/>
              </a:rPr>
              <a:t>Menunggu kekasih datang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idx="1" type="body"/>
          </p:nvPr>
        </p:nvSpPr>
        <p:spPr>
          <a:xfrm>
            <a:off x="457200" y="914400"/>
            <a:ext cx="8229600" cy="5092800"/>
          </a:xfrm>
          <a:prstGeom prst="rect">
            <a:avLst/>
          </a:prstGeom>
          <a:noFill/>
          <a:ln>
            <a:noFill/>
          </a:ln>
        </p:spPr>
        <p:txBody>
          <a:bodyPr anchorCtr="0" anchor="t" bIns="45700" lIns="91425" rIns="91425" tIns="45700">
            <a:noAutofit/>
          </a:bodyPr>
          <a:lstStyle/>
          <a:p>
            <a:pPr indent="-514350" lvl="0" marL="514350" marR="0" rtl="0" algn="l">
              <a:lnSpc>
                <a:spcPct val="100000"/>
              </a:lnSpc>
              <a:spcBef>
                <a:spcPts val="0"/>
              </a:spcBef>
              <a:spcAft>
                <a:spcPts val="0"/>
              </a:spcAft>
              <a:buClr>
                <a:schemeClr val="accent1"/>
              </a:buClr>
              <a:buSzPct val="68000"/>
              <a:buFont typeface="Arial"/>
              <a:buAutoNum type="arabicPeriod"/>
            </a:pPr>
            <a:r>
              <a:rPr b="1" i="0" lang="en-US" sz="2800" u="none" cap="none" strike="noStrike">
                <a:solidFill>
                  <a:srgbClr val="FF0000"/>
                </a:solidFill>
                <a:latin typeface="Rambla"/>
                <a:ea typeface="Rambla"/>
                <a:cs typeface="Rambla"/>
                <a:sym typeface="Rambla"/>
              </a:rPr>
              <a:t>Perwajahan puisi (tipografi)</a:t>
            </a:r>
          </a:p>
          <a:p>
            <a:pPr indent="-514350" lvl="0" marL="514350" marR="0" rtl="0" algn="l">
              <a:lnSpc>
                <a:spcPct val="100000"/>
              </a:lnSpc>
              <a:spcBef>
                <a:spcPts val="400"/>
              </a:spcBef>
              <a:spcAft>
                <a:spcPts val="0"/>
              </a:spcAft>
              <a:buClr>
                <a:schemeClr val="accent1"/>
              </a:buClr>
              <a:buSzPct val="68000"/>
              <a:buFont typeface="Arial"/>
              <a:buAutoNum type="arabicPeriod"/>
            </a:pPr>
            <a:r>
              <a:rPr b="1" i="0" lang="en-US" sz="2800" u="none" cap="none" strike="noStrike">
                <a:solidFill>
                  <a:srgbClr val="FF0000"/>
                </a:solidFill>
                <a:latin typeface="Rambla"/>
                <a:ea typeface="Rambla"/>
                <a:cs typeface="Rambla"/>
                <a:sym typeface="Rambla"/>
              </a:rPr>
              <a:t>Diksi </a:t>
            </a:r>
          </a:p>
          <a:p>
            <a:pPr indent="-514350" lvl="0" marL="514350" marR="0" rtl="0" algn="l">
              <a:lnSpc>
                <a:spcPct val="100000"/>
              </a:lnSpc>
              <a:spcBef>
                <a:spcPts val="400"/>
              </a:spcBef>
              <a:spcAft>
                <a:spcPts val="0"/>
              </a:spcAft>
              <a:buClr>
                <a:schemeClr val="accent1"/>
              </a:buClr>
              <a:buSzPct val="68000"/>
              <a:buFont typeface="Arial"/>
              <a:buAutoNum type="arabicPeriod"/>
            </a:pPr>
            <a:r>
              <a:rPr b="1" i="0" lang="en-US" sz="2800" u="none" cap="none" strike="noStrike">
                <a:solidFill>
                  <a:srgbClr val="FF0000"/>
                </a:solidFill>
                <a:latin typeface="Rambla"/>
                <a:ea typeface="Rambla"/>
                <a:cs typeface="Rambla"/>
                <a:sym typeface="Rambla"/>
              </a:rPr>
              <a:t>Imaji</a:t>
            </a:r>
          </a:p>
          <a:p>
            <a:pPr indent="-514350" lvl="0" marL="514350" marR="0" rtl="0" algn="l">
              <a:lnSpc>
                <a:spcPct val="100000"/>
              </a:lnSpc>
              <a:spcBef>
                <a:spcPts val="400"/>
              </a:spcBef>
              <a:spcAft>
                <a:spcPts val="0"/>
              </a:spcAft>
              <a:buClr>
                <a:schemeClr val="accent1"/>
              </a:buClr>
              <a:buSzPct val="68000"/>
              <a:buFont typeface="Arial"/>
              <a:buAutoNum type="arabicPeriod"/>
            </a:pPr>
            <a:r>
              <a:rPr b="1" i="0" lang="en-US" sz="2800" u="none" cap="none" strike="noStrike">
                <a:solidFill>
                  <a:srgbClr val="FF0000"/>
                </a:solidFill>
                <a:latin typeface="Rambla"/>
                <a:ea typeface="Rambla"/>
                <a:cs typeface="Rambla"/>
                <a:sym typeface="Rambla"/>
              </a:rPr>
              <a:t>Bahasa figuratif</a:t>
            </a:r>
          </a:p>
          <a:p>
            <a:pPr indent="-514350" lvl="0" marL="514350" marR="0" rtl="0" algn="l">
              <a:lnSpc>
                <a:spcPct val="100000"/>
              </a:lnSpc>
              <a:spcBef>
                <a:spcPts val="400"/>
              </a:spcBef>
              <a:spcAft>
                <a:spcPts val="0"/>
              </a:spcAft>
              <a:buClr>
                <a:schemeClr val="accent1"/>
              </a:buClr>
              <a:buSzPct val="68000"/>
              <a:buFont typeface="Arial"/>
              <a:buAutoNum type="arabicPeriod"/>
            </a:pPr>
            <a:r>
              <a:rPr b="1" i="0" lang="en-US" sz="2800" u="none" cap="none" strike="noStrike">
                <a:solidFill>
                  <a:srgbClr val="FF0000"/>
                </a:solidFill>
                <a:latin typeface="Rambla"/>
                <a:ea typeface="Rambla"/>
                <a:cs typeface="Rambla"/>
                <a:sym typeface="Rambla"/>
              </a:rPr>
              <a:t>Kata konkrit</a:t>
            </a:r>
          </a:p>
          <a:p>
            <a:pPr indent="-263525" lvl="0" marL="365125" marR="0" rtl="0" algn="l">
              <a:spcBef>
                <a:spcPts val="400"/>
              </a:spcBef>
              <a:spcAft>
                <a:spcPts val="0"/>
              </a:spcAft>
              <a:buClr>
                <a:schemeClr val="accent1"/>
              </a:buClr>
              <a:buSzPct val="68000"/>
              <a:buFont typeface="Noto Sans Symbols"/>
              <a:buNone/>
            </a:pPr>
            <a:r>
              <a:t/>
            </a:r>
            <a:endParaRPr b="1" i="0" sz="2800" u="none">
              <a:solidFill>
                <a:srgbClr val="FF0000"/>
              </a:solidFill>
              <a:latin typeface="Rambla"/>
              <a:ea typeface="Rambla"/>
              <a:cs typeface="Rambla"/>
              <a:sym typeface="Rambla"/>
            </a:endParaRPr>
          </a:p>
        </p:txBody>
      </p:sp>
      <p:sp>
        <p:nvSpPr>
          <p:cNvPr id="394" name="Shape 394"/>
          <p:cNvSpPr txBox="1"/>
          <p:nvPr>
            <p:ph type="title"/>
          </p:nvPr>
        </p:nvSpPr>
        <p:spPr>
          <a:xfrm>
            <a:off x="225425" y="195261"/>
            <a:ext cx="8467800" cy="804899"/>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9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Struktur fisik</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idx="1" type="body"/>
          </p:nvPr>
        </p:nvSpPr>
        <p:spPr>
          <a:xfrm>
            <a:off x="457200" y="990600"/>
            <a:ext cx="8229600" cy="5016600"/>
          </a:xfrm>
          <a:prstGeom prst="rect">
            <a:avLst/>
          </a:prstGeom>
          <a:noFill/>
          <a:ln>
            <a:noFill/>
          </a:ln>
        </p:spPr>
        <p:txBody>
          <a:bodyPr anchorCtr="0" anchor="t" bIns="45700" lIns="91425" rIns="91425" tIns="45700">
            <a:noAutofit/>
          </a:bodyPr>
          <a:lstStyle/>
          <a:p>
            <a:pPr indent="-514350" lvl="0" marL="514350" marR="0" rtl="0" algn="l">
              <a:lnSpc>
                <a:spcPct val="100000"/>
              </a:lnSpc>
              <a:spcBef>
                <a:spcPts val="0"/>
              </a:spcBef>
              <a:spcAft>
                <a:spcPts val="0"/>
              </a:spcAft>
              <a:buClr>
                <a:schemeClr val="accent1"/>
              </a:buClr>
              <a:buSzPct val="68000"/>
              <a:buFont typeface="Calibri"/>
              <a:buAutoNum type="alphaLcPeriod"/>
            </a:pPr>
            <a:r>
              <a:rPr b="1" i="0" lang="en-US" sz="3600" u="none">
                <a:solidFill>
                  <a:srgbClr val="FF0000"/>
                </a:solidFill>
                <a:latin typeface="Corsiva"/>
                <a:ea typeface="Corsiva"/>
                <a:cs typeface="Corsiva"/>
                <a:sym typeface="Corsiva"/>
              </a:rPr>
              <a:t>Tema/makna (</a:t>
            </a:r>
            <a:r>
              <a:rPr b="1" i="1" lang="en-US" sz="3600" u="none">
                <a:solidFill>
                  <a:srgbClr val="FF0000"/>
                </a:solidFill>
                <a:latin typeface="Corsiva"/>
                <a:ea typeface="Corsiva"/>
                <a:cs typeface="Corsiva"/>
                <a:sym typeface="Corsiva"/>
              </a:rPr>
              <a:t>sense</a:t>
            </a:r>
            <a:r>
              <a:rPr b="1" i="0" lang="en-US" sz="3600" u="none">
                <a:solidFill>
                  <a:srgbClr val="FF0000"/>
                </a:solidFill>
                <a:latin typeface="Corsiva"/>
                <a:ea typeface="Corsiva"/>
                <a:cs typeface="Corsiva"/>
                <a:sym typeface="Corsiva"/>
              </a:rPr>
              <a:t>)</a:t>
            </a:r>
          </a:p>
          <a:p>
            <a:pPr indent="-514350" lvl="0" marL="514350" marR="0" rtl="0" algn="l">
              <a:lnSpc>
                <a:spcPct val="100000"/>
              </a:lnSpc>
              <a:spcBef>
                <a:spcPts val="400"/>
              </a:spcBef>
              <a:spcAft>
                <a:spcPts val="0"/>
              </a:spcAft>
              <a:buClr>
                <a:schemeClr val="accent1"/>
              </a:buClr>
              <a:buSzPct val="68000"/>
              <a:buFont typeface="Calibri"/>
              <a:buAutoNum type="alphaLcPeriod"/>
            </a:pPr>
            <a:r>
              <a:rPr b="1" i="0" lang="en-US" sz="3600" u="none">
                <a:solidFill>
                  <a:srgbClr val="FF0000"/>
                </a:solidFill>
                <a:latin typeface="Corsiva"/>
                <a:ea typeface="Corsiva"/>
                <a:cs typeface="Corsiva"/>
                <a:sym typeface="Corsiva"/>
              </a:rPr>
              <a:t>Nada (</a:t>
            </a:r>
            <a:r>
              <a:rPr b="1" i="1" lang="en-US" sz="3600" u="none">
                <a:solidFill>
                  <a:srgbClr val="FF0000"/>
                </a:solidFill>
                <a:latin typeface="Corsiva"/>
                <a:ea typeface="Corsiva"/>
                <a:cs typeface="Corsiva"/>
                <a:sym typeface="Corsiva"/>
              </a:rPr>
              <a:t>tone) dan suasan</a:t>
            </a:r>
          </a:p>
          <a:p>
            <a:pPr indent="-514350" lvl="0" marL="514350" marR="0" rtl="0" algn="l">
              <a:lnSpc>
                <a:spcPct val="100000"/>
              </a:lnSpc>
              <a:spcBef>
                <a:spcPts val="400"/>
              </a:spcBef>
              <a:spcAft>
                <a:spcPts val="0"/>
              </a:spcAft>
              <a:buClr>
                <a:schemeClr val="accent1"/>
              </a:buClr>
              <a:buSzPct val="68000"/>
              <a:buFont typeface="Calibri"/>
              <a:buAutoNum type="alphaLcPeriod"/>
            </a:pPr>
            <a:r>
              <a:rPr b="1" i="0" lang="en-US" sz="3600" u="none">
                <a:solidFill>
                  <a:srgbClr val="FF0000"/>
                </a:solidFill>
                <a:latin typeface="Corsiva"/>
                <a:ea typeface="Corsiva"/>
                <a:cs typeface="Corsiva"/>
                <a:sym typeface="Corsiva"/>
              </a:rPr>
              <a:t>Rasa (</a:t>
            </a:r>
            <a:r>
              <a:rPr b="1" i="1" lang="en-US" sz="3600" u="none">
                <a:solidFill>
                  <a:srgbClr val="FF0000"/>
                </a:solidFill>
                <a:latin typeface="Corsiva"/>
                <a:ea typeface="Corsiva"/>
                <a:cs typeface="Corsiva"/>
                <a:sym typeface="Corsiva"/>
              </a:rPr>
              <a:t>feeling</a:t>
            </a:r>
            <a:r>
              <a:rPr b="1" i="0" lang="en-US" sz="3600" u="none">
                <a:solidFill>
                  <a:srgbClr val="FF0000"/>
                </a:solidFill>
                <a:latin typeface="Corsiva"/>
                <a:ea typeface="Corsiva"/>
                <a:cs typeface="Corsiva"/>
                <a:sym typeface="Corsiva"/>
              </a:rPr>
              <a:t>) dan  penginderaan</a:t>
            </a:r>
          </a:p>
          <a:p>
            <a:pPr indent="-514350" lvl="0" marL="514350" marR="0" rtl="0" algn="l">
              <a:lnSpc>
                <a:spcPct val="100000"/>
              </a:lnSpc>
              <a:spcBef>
                <a:spcPts val="400"/>
              </a:spcBef>
              <a:spcAft>
                <a:spcPts val="0"/>
              </a:spcAft>
              <a:buClr>
                <a:schemeClr val="accent1"/>
              </a:buClr>
              <a:buSzPct val="68000"/>
              <a:buFont typeface="Calibri"/>
              <a:buAutoNum type="alphaLcPeriod"/>
            </a:pPr>
            <a:r>
              <a:rPr b="1" i="0" lang="en-US" sz="3600" u="none">
                <a:solidFill>
                  <a:srgbClr val="FF0000"/>
                </a:solidFill>
                <a:latin typeface="Corsiva"/>
                <a:ea typeface="Corsiva"/>
                <a:cs typeface="Corsiva"/>
                <a:sym typeface="Corsiva"/>
              </a:rPr>
              <a:t>Amanat/tujuan/maksud (</a:t>
            </a:r>
            <a:r>
              <a:rPr b="1" i="1" lang="en-US" sz="3600" u="none">
                <a:solidFill>
                  <a:srgbClr val="FF0000"/>
                </a:solidFill>
                <a:latin typeface="Corsiva"/>
                <a:ea typeface="Corsiva"/>
                <a:cs typeface="Corsiva"/>
                <a:sym typeface="Corsiva"/>
              </a:rPr>
              <a:t>intention)</a:t>
            </a:r>
          </a:p>
          <a:p>
            <a:pPr indent="-263525" lvl="0" marL="365125" marR="0" rtl="0" algn="l">
              <a:spcBef>
                <a:spcPts val="400"/>
              </a:spcBef>
              <a:spcAft>
                <a:spcPts val="0"/>
              </a:spcAft>
              <a:buClr>
                <a:schemeClr val="accent1"/>
              </a:buClr>
              <a:buSzPct val="68000"/>
              <a:buFont typeface="Noto Sans Symbols"/>
              <a:buNone/>
            </a:pPr>
            <a:r>
              <a:t/>
            </a:r>
            <a:endParaRPr b="1" i="0" sz="3600" u="none">
              <a:solidFill>
                <a:srgbClr val="FF0000"/>
              </a:solidFill>
              <a:latin typeface="Corsiva"/>
              <a:ea typeface="Corsiva"/>
              <a:cs typeface="Corsiva"/>
              <a:sym typeface="Corsiva"/>
            </a:endParaRPr>
          </a:p>
        </p:txBody>
      </p:sp>
      <p:sp>
        <p:nvSpPr>
          <p:cNvPr id="400" name="Shape 400"/>
          <p:cNvSpPr txBox="1"/>
          <p:nvPr>
            <p:ph type="title"/>
          </p:nvPr>
        </p:nvSpPr>
        <p:spPr>
          <a:xfrm>
            <a:off x="225425" y="195261"/>
            <a:ext cx="8467800" cy="804899"/>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9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Unsur batin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63525" lvl="0" marL="365125" marR="0" rtl="0" algn="l">
              <a:lnSpc>
                <a:spcPct val="100000"/>
              </a:lnSpc>
              <a:spcBef>
                <a:spcPts val="0"/>
              </a:spcBef>
              <a:spcAft>
                <a:spcPts val="0"/>
              </a:spcAft>
              <a:buClr>
                <a:schemeClr val="accent1"/>
              </a:buClr>
              <a:buSzPct val="25000"/>
              <a:buFont typeface="Noto Sans Symbols"/>
              <a:buNone/>
            </a:pPr>
            <a:r>
              <a:rPr b="0" i="0" lang="en-US" sz="2700" u="none" cap="none" strike="noStrike">
                <a:solidFill>
                  <a:schemeClr val="dk1"/>
                </a:solidFill>
                <a:latin typeface="Rambla"/>
                <a:ea typeface="Rambla"/>
                <a:cs typeface="Rambla"/>
                <a:sym typeface="Rambla"/>
              </a:rPr>
              <a:t>Pokok persoalan/gagasan pokok yang diungkapkan penyair dalam puisi</a:t>
            </a:r>
          </a:p>
        </p:txBody>
      </p:sp>
      <p:sp>
        <p:nvSpPr>
          <p:cNvPr id="406" name="Shape 406"/>
          <p:cNvSpPr txBox="1"/>
          <p:nvPr>
            <p:ph type="title"/>
          </p:nvPr>
        </p:nvSpPr>
        <p:spPr>
          <a:xfrm>
            <a:off x="195262" y="268286"/>
            <a:ext cx="8497800" cy="11589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TEMA</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 type="body"/>
          </p:nvPr>
        </p:nvSpPr>
        <p:spPr>
          <a:xfrm>
            <a:off x="685800" y="1981200"/>
            <a:ext cx="7924800" cy="4114800"/>
          </a:xfrm>
          <a:prstGeom prst="rect">
            <a:avLst/>
          </a:prstGeom>
          <a:noFill/>
          <a:ln>
            <a:noFill/>
          </a:ln>
        </p:spPr>
        <p:txBody>
          <a:bodyPr anchorCtr="0" anchor="t" bIns="45700" lIns="91425" rIns="91425" tIns="45700">
            <a:normAutofit/>
          </a:bodyPr>
          <a:lstStyle/>
          <a:p>
            <a:pPr indent="-263525" lvl="0" marL="365125" marR="0" rtl="0" algn="l">
              <a:lnSpc>
                <a:spcPct val="80000"/>
              </a:lnSpc>
              <a:spcBef>
                <a:spcPts val="0"/>
              </a:spcBef>
              <a:spcAft>
                <a:spcPts val="0"/>
              </a:spcAft>
              <a:buClr>
                <a:schemeClr val="accent1"/>
              </a:buClr>
              <a:buSzPct val="25000"/>
              <a:buFont typeface="Noto Sans Symbols"/>
              <a:buNone/>
            </a:pPr>
            <a:r>
              <a:rPr b="0" i="0" lang="en-US" sz="2800" u="none" cap="none" strike="noStrike">
                <a:solidFill>
                  <a:schemeClr val="dk1"/>
                </a:solidFill>
                <a:latin typeface="Rambla"/>
                <a:ea typeface="Rambla"/>
                <a:cs typeface="Rambla"/>
                <a:sym typeface="Rambla"/>
              </a:rPr>
              <a:t>Adalah sikap penyair yang diharapkan terhadap pembaca.</a:t>
            </a:r>
          </a:p>
          <a:p>
            <a:pPr indent="-263525" lvl="0" marL="365125" marR="0" rtl="0" algn="l">
              <a:lnSpc>
                <a:spcPct val="80000"/>
              </a:lnSpc>
              <a:spcBef>
                <a:spcPts val="400"/>
              </a:spcBef>
              <a:spcAft>
                <a:spcPts val="0"/>
              </a:spcAft>
              <a:buClr>
                <a:schemeClr val="accent1"/>
              </a:buClr>
              <a:buSzPct val="25000"/>
              <a:buFont typeface="Noto Sans Symbols"/>
              <a:buNone/>
            </a:pPr>
            <a:r>
              <a:rPr b="0" i="0" lang="en-US" sz="2800" u="none" cap="none" strike="noStrike">
                <a:solidFill>
                  <a:schemeClr val="dk1"/>
                </a:solidFill>
                <a:latin typeface="Rambla"/>
                <a:ea typeface="Rambla"/>
                <a:cs typeface="Rambla"/>
                <a:sym typeface="Rambla"/>
              </a:rPr>
              <a:t>Misalnya menggurui, menyindir, atau hanya sekedar bercerita.</a:t>
            </a:r>
          </a:p>
          <a:p>
            <a:pPr indent="-263525" lvl="0" marL="365125" marR="0" rtl="0" algn="l">
              <a:lnSpc>
                <a:spcPct val="80000"/>
              </a:lnSpc>
              <a:spcBef>
                <a:spcPts val="400"/>
              </a:spcBef>
              <a:spcAft>
                <a:spcPts val="0"/>
              </a:spcAft>
              <a:buClr>
                <a:schemeClr val="accent1"/>
              </a:buClr>
              <a:buSzPct val="25000"/>
              <a:buFont typeface="Noto Sans Symbols"/>
              <a:buNone/>
            </a:pPr>
            <a:r>
              <a:t/>
            </a:r>
            <a:endParaRPr b="0" i="0" sz="2800" u="none" cap="none" strike="noStrike">
              <a:solidFill>
                <a:schemeClr val="dk1"/>
              </a:solidFill>
              <a:latin typeface="Rambla"/>
              <a:ea typeface="Rambla"/>
              <a:cs typeface="Rambla"/>
              <a:sym typeface="Rambla"/>
            </a:endParaRPr>
          </a:p>
          <a:p>
            <a:pPr indent="-263525" lvl="0" marL="365125" marR="0" rtl="0" algn="l">
              <a:lnSpc>
                <a:spcPct val="80000"/>
              </a:lnSpc>
              <a:spcBef>
                <a:spcPts val="400"/>
              </a:spcBef>
              <a:spcAft>
                <a:spcPts val="0"/>
              </a:spcAft>
              <a:buClr>
                <a:schemeClr val="accent1"/>
              </a:buClr>
              <a:buSzPct val="25000"/>
              <a:buFont typeface="Noto Sans Symbols"/>
              <a:buNone/>
            </a:pPr>
            <a:r>
              <a:rPr b="0" i="0" lang="en-US" sz="2800" u="none" cap="none" strike="noStrike">
                <a:solidFill>
                  <a:schemeClr val="dk1"/>
                </a:solidFill>
                <a:latin typeface="Rambla"/>
                <a:ea typeface="Rambla"/>
                <a:cs typeface="Rambla"/>
                <a:sym typeface="Rambla"/>
              </a:rPr>
              <a:t>Nada dalam puisi dapat menimbulkan suasana terhadap pembaca.</a:t>
            </a:r>
          </a:p>
          <a:p>
            <a:pPr indent="-263525" lvl="0" marL="365125" marR="0" rtl="0" algn="l">
              <a:lnSpc>
                <a:spcPct val="80000"/>
              </a:lnSpc>
              <a:spcBef>
                <a:spcPts val="400"/>
              </a:spcBef>
              <a:spcAft>
                <a:spcPts val="0"/>
              </a:spcAft>
              <a:buClr>
                <a:schemeClr val="accent1"/>
              </a:buClr>
              <a:buSzPct val="25000"/>
              <a:buFont typeface="Noto Sans Symbols"/>
              <a:buNone/>
            </a:pPr>
            <a:r>
              <a:rPr b="0" i="0" lang="en-US" sz="2800" u="none" cap="none" strike="noStrike">
                <a:solidFill>
                  <a:schemeClr val="dk1"/>
                </a:solidFill>
                <a:latin typeface="Rambla"/>
                <a:ea typeface="Rambla"/>
                <a:cs typeface="Rambla"/>
                <a:sym typeface="Rambla"/>
              </a:rPr>
              <a:t>Misalnya nada duka dalam puisi dapat menimbulkan suasana iba bagi pembacanya.</a:t>
            </a:r>
          </a:p>
        </p:txBody>
      </p:sp>
      <p:sp>
        <p:nvSpPr>
          <p:cNvPr id="412" name="Shape 412"/>
          <p:cNvSpPr txBox="1"/>
          <p:nvPr>
            <p:ph type="title"/>
          </p:nvPr>
        </p:nvSpPr>
        <p:spPr>
          <a:xfrm>
            <a:off x="225425" y="122237"/>
            <a:ext cx="8467800" cy="13050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369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NADA dan SUASANA</a:t>
            </a:r>
            <a:br>
              <a:rPr b="1" i="0" lang="en-US" sz="369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b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idx="1" type="body"/>
          </p:nvPr>
        </p:nvSpPr>
        <p:spPr>
          <a:xfrm>
            <a:off x="533400" y="914400"/>
            <a:ext cx="8305800" cy="5410200"/>
          </a:xfrm>
          <a:prstGeom prst="rect">
            <a:avLst/>
          </a:prstGeom>
          <a:noFill/>
          <a:ln>
            <a:noFill/>
          </a:ln>
        </p:spPr>
        <p:txBody>
          <a:bodyPr anchorCtr="0" anchor="t" bIns="45700" lIns="91425" rIns="91425" tIns="45700">
            <a:noAutofit/>
          </a:bodyPr>
          <a:lstStyle/>
          <a:p>
            <a:pPr indent="-457200" lvl="0" marL="457200" marR="0" rtl="0" algn="l">
              <a:lnSpc>
                <a:spcPct val="90000"/>
              </a:lnSpc>
              <a:spcBef>
                <a:spcPts val="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Penglihatan</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Pendengaran</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Perabaan</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Penciuman</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Pengecap </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Gerak</a:t>
            </a:r>
          </a:p>
          <a:p>
            <a:pPr indent="-457200" lvl="0" marL="457200" marR="0" rtl="0" algn="l">
              <a:lnSpc>
                <a:spcPct val="90000"/>
              </a:lnSpc>
              <a:spcBef>
                <a:spcPts val="400"/>
              </a:spcBef>
              <a:spcAft>
                <a:spcPts val="0"/>
              </a:spcAft>
              <a:buClr>
                <a:schemeClr val="accent1"/>
              </a:buClr>
              <a:buSzPct val="68000"/>
              <a:buFont typeface="Noto Sans Symbols"/>
              <a:buAutoNum type="arabicPeriod"/>
            </a:pPr>
            <a:r>
              <a:rPr b="0" i="0" lang="en-US" sz="3200" u="none" cap="none" strike="noStrike">
                <a:solidFill>
                  <a:schemeClr val="dk1"/>
                </a:solidFill>
                <a:latin typeface="Rambla"/>
                <a:ea typeface="Rambla"/>
                <a:cs typeface="Rambla"/>
                <a:sym typeface="Rambla"/>
              </a:rPr>
              <a:t>Perasaan </a:t>
            </a:r>
          </a:p>
          <a:p>
            <a:pPr indent="-263525" lvl="0" marL="365125" marR="0" rtl="0" algn="l">
              <a:spcBef>
                <a:spcPts val="400"/>
              </a:spcBef>
              <a:spcAft>
                <a:spcPts val="0"/>
              </a:spcAft>
              <a:buClr>
                <a:schemeClr val="accent1"/>
              </a:buClr>
              <a:buSzPct val="68000"/>
              <a:buFont typeface="Noto Sans Symbols"/>
              <a:buNone/>
            </a:pPr>
            <a:r>
              <a:t/>
            </a:r>
            <a:endParaRPr b="0" i="0" sz="3200" u="none">
              <a:solidFill>
                <a:schemeClr val="dk1"/>
              </a:solidFill>
              <a:latin typeface="Rambla"/>
              <a:ea typeface="Rambla"/>
              <a:cs typeface="Rambla"/>
              <a:sym typeface="Rambla"/>
            </a:endParaRPr>
          </a:p>
        </p:txBody>
      </p:sp>
      <p:sp>
        <p:nvSpPr>
          <p:cNvPr id="418" name="Shape 418"/>
          <p:cNvSpPr txBox="1"/>
          <p:nvPr>
            <p:ph type="title"/>
          </p:nvPr>
        </p:nvSpPr>
        <p:spPr>
          <a:xfrm>
            <a:off x="804862" y="-73025"/>
            <a:ext cx="8120100" cy="920700"/>
          </a:xfrm>
          <a:prstGeom prst="rect">
            <a:avLst/>
          </a:prstGeom>
          <a:noFill/>
          <a:ln>
            <a:noFill/>
          </a:ln>
        </p:spPr>
        <p:txBody>
          <a:bodyPr anchorCtr="0" anchor="ctr" bIns="45700" lIns="91425" rIns="91425" tIns="45700">
            <a:normAutofit/>
          </a:bodyPr>
          <a:lstStyle/>
          <a:p>
            <a:pPr indent="0" lvl="0" marL="0" marR="0" rtl="0" algn="l">
              <a:lnSpc>
                <a:spcPct val="100000"/>
              </a:lnSpc>
              <a:spcBef>
                <a:spcPts val="0"/>
              </a:spcBef>
              <a:spcAft>
                <a:spcPts val="0"/>
              </a:spcAft>
              <a:buClr>
                <a:schemeClr val="dk2"/>
              </a:buClr>
              <a:buSzPct val="25000"/>
              <a:buFont typeface="Rambla"/>
              <a:buNone/>
            </a:pPr>
            <a:r>
              <a:rPr b="1" i="0" lang="en-US" sz="4100" u="none" cap="none" strike="noStrike">
                <a:solidFill>
                  <a:schemeClr val="dk2"/>
                </a:solidFill>
                <a:effectLst>
                  <a:outerShdw blurRad="31750" rotWithShape="0" algn="tl" dir="5400000" dist="25400">
                    <a:srgbClr val="000000">
                      <a:alpha val="25000"/>
                    </a:srgbClr>
                  </a:outerShdw>
                </a:effectLst>
                <a:latin typeface="Rambla"/>
                <a:ea typeface="Rambla"/>
                <a:cs typeface="Rambla"/>
                <a:sym typeface="Rambla"/>
              </a:rPr>
              <a:t>PENGINDERAAN/CITRAAN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idx="1" type="body"/>
          </p:nvPr>
        </p:nvSpPr>
        <p:spPr>
          <a:xfrm>
            <a:off x="457200" y="1481137"/>
            <a:ext cx="8229600" cy="4526100"/>
          </a:xfrm>
          <a:prstGeom prst="rect">
            <a:avLst/>
          </a:prstGeom>
          <a:noFill/>
          <a:ln>
            <a:noFill/>
          </a:ln>
        </p:spPr>
        <p:txBody>
          <a:bodyPr anchorCtr="0" anchor="t" bIns="45700" lIns="91425" rIns="91425" tIns="45700">
            <a:noAutofit/>
          </a:bodyPr>
          <a:lstStyle/>
          <a:p>
            <a:pPr indent="-236537" lvl="0" marL="236537" marR="0" rtl="0" algn="l">
              <a:lnSpc>
                <a:spcPct val="100000"/>
              </a:lnSpc>
              <a:spcBef>
                <a:spcPts val="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penglihatan</a:t>
            </a:r>
            <a:r>
              <a:rPr b="0" i="0" lang="en-US" sz="2800" u="none">
                <a:solidFill>
                  <a:schemeClr val="dk1"/>
                </a:solidFill>
                <a:latin typeface="Calibri"/>
                <a:ea typeface="Calibri"/>
                <a:cs typeface="Calibri"/>
                <a:sym typeface="Calibri"/>
              </a:rPr>
              <a:t>: </a:t>
            </a:r>
            <a:r>
              <a:rPr b="1" i="0" lang="en-US" sz="2800" u="sng">
                <a:solidFill>
                  <a:schemeClr val="dk1"/>
                </a:solidFill>
                <a:latin typeface="Calibri"/>
                <a:ea typeface="Calibri"/>
                <a:cs typeface="Calibri"/>
                <a:sym typeface="Calibri"/>
              </a:rPr>
              <a:t>ditimbulkan indera penglihatan</a:t>
            </a:r>
          </a:p>
          <a:p>
            <a:pPr indent="-236537" lvl="0" marL="236537" marR="0" rtl="0" algn="l">
              <a:lnSpc>
                <a:spcPct val="100000"/>
              </a:lnSpc>
              <a:spcBef>
                <a:spcPts val="0"/>
              </a:spcBef>
              <a:spcAft>
                <a:spcPts val="0"/>
              </a:spcAft>
              <a:buClr>
                <a:schemeClr val="accent1"/>
              </a:buClr>
              <a:buSzPct val="68000"/>
              <a:buFont typeface="Noto Sans Symbols"/>
              <a:buChar char="▶"/>
            </a:pPr>
            <a:r>
              <a:rPr b="0" i="0" lang="en-US" sz="2800" u="none">
                <a:solidFill>
                  <a:schemeClr val="dk1"/>
                </a:solidFill>
                <a:latin typeface="Calibri"/>
                <a:ea typeface="Calibri"/>
                <a:cs typeface="Calibri"/>
                <a:sym typeface="Calibri"/>
              </a:rPr>
              <a:t>engkau pelik menarik ingin</a:t>
            </a:r>
          </a:p>
          <a:p>
            <a:pPr indent="-236537" lvl="0" marL="236537" marR="0" rtl="0" algn="l">
              <a:lnSpc>
                <a:spcPct val="100000"/>
              </a:lnSpc>
              <a:spcBef>
                <a:spcPts val="0"/>
              </a:spcBef>
              <a:spcAft>
                <a:spcPts val="0"/>
              </a:spcAft>
              <a:buClr>
                <a:schemeClr val="accent1"/>
              </a:buClr>
              <a:buSzPct val="68000"/>
              <a:buFont typeface="Noto Sans Symbols"/>
              <a:buChar char="▶"/>
            </a:pPr>
            <a:r>
              <a:rPr b="1" i="1" lang="en-US" sz="2800" u="sng">
                <a:solidFill>
                  <a:schemeClr val="dk1"/>
                </a:solidFill>
                <a:latin typeface="Calibri"/>
                <a:ea typeface="Calibri"/>
                <a:cs typeface="Calibri"/>
                <a:sym typeface="Calibri"/>
              </a:rPr>
              <a:t>serupa dara dibalik tirai</a:t>
            </a:r>
          </a:p>
          <a:p>
            <a:pPr indent="-236537" lvl="0" marL="236537" marR="0" rtl="0" algn="l">
              <a:lnSpc>
                <a:spcPct val="100000"/>
              </a:lnSpc>
              <a:spcBef>
                <a:spcPts val="0"/>
              </a:spcBef>
              <a:spcAft>
                <a:spcPts val="0"/>
              </a:spcAft>
              <a:buClr>
                <a:schemeClr val="accent1"/>
              </a:buClr>
              <a:buSzPct val="68000"/>
              <a:buFont typeface="Noto Sans Symbols"/>
              <a:buNone/>
            </a:pPr>
            <a:r>
              <a:t/>
            </a:r>
            <a:endParaRPr b="1" i="1" sz="2800" u="sng">
              <a:solidFill>
                <a:schemeClr val="dk1"/>
              </a:solidFill>
              <a:latin typeface="Calibri"/>
              <a:ea typeface="Calibri"/>
              <a:cs typeface="Calibri"/>
              <a:sym typeface="Calibri"/>
            </a:endParaRPr>
          </a:p>
          <a:p>
            <a:pPr indent="-236537" lvl="0" marL="236537" marR="0" rtl="0" algn="l">
              <a:lnSpc>
                <a:spcPct val="100000"/>
              </a:lnSpc>
              <a:spcBef>
                <a:spcPts val="1200"/>
              </a:spcBef>
              <a:spcAft>
                <a:spcPts val="0"/>
              </a:spcAft>
              <a:buClr>
                <a:schemeClr val="accent1"/>
              </a:buClr>
              <a:buSzPct val="68000"/>
              <a:buFont typeface="Noto Sans Symbols"/>
              <a:buChar char="▶"/>
            </a:pPr>
            <a:r>
              <a:rPr b="1" i="0" lang="en-US" sz="2800" u="none">
                <a:solidFill>
                  <a:schemeClr val="dk1"/>
                </a:solidFill>
                <a:latin typeface="Calibri"/>
                <a:ea typeface="Calibri"/>
                <a:cs typeface="Calibri"/>
                <a:sym typeface="Calibri"/>
              </a:rPr>
              <a:t>Citraan pendengaran</a:t>
            </a:r>
            <a:r>
              <a:rPr b="0" i="0" lang="en-US" sz="2800" u="none">
                <a:solidFill>
                  <a:schemeClr val="dk1"/>
                </a:solidFill>
                <a:latin typeface="Calibri"/>
                <a:ea typeface="Calibri"/>
                <a:cs typeface="Calibri"/>
                <a:sym typeface="Calibri"/>
              </a:rPr>
              <a:t>: </a:t>
            </a:r>
            <a:r>
              <a:rPr b="1" i="0" lang="en-US" sz="2800" u="sng">
                <a:solidFill>
                  <a:schemeClr val="dk1"/>
                </a:solidFill>
                <a:latin typeface="Rambla"/>
                <a:ea typeface="Rambla"/>
                <a:cs typeface="Rambla"/>
                <a:sym typeface="Rambla"/>
              </a:rPr>
              <a:t>dihasilkan dengan menyebutkan atau menguraikan bunyi suara</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Calibri"/>
                <a:ea typeface="Calibri"/>
                <a:cs typeface="Calibri"/>
                <a:sym typeface="Calibri"/>
              </a:rPr>
              <a:t>dan dalam dadaku </a:t>
            </a:r>
            <a:r>
              <a:rPr b="1" i="1" lang="en-US" sz="2800" u="sng">
                <a:solidFill>
                  <a:schemeClr val="dk1"/>
                </a:solidFill>
                <a:latin typeface="Calibri"/>
                <a:ea typeface="Calibri"/>
                <a:cs typeface="Calibri"/>
                <a:sym typeface="Calibri"/>
              </a:rPr>
              <a:t>memerdu lagu</a:t>
            </a:r>
          </a:p>
          <a:p>
            <a:pPr indent="-236537" lvl="0" marL="236537" marR="0" rtl="0" algn="l">
              <a:lnSpc>
                <a:spcPct val="100000"/>
              </a:lnSpc>
              <a:spcBef>
                <a:spcPts val="0"/>
              </a:spcBef>
              <a:spcAft>
                <a:spcPts val="0"/>
              </a:spcAft>
              <a:buClr>
                <a:schemeClr val="accent1"/>
              </a:buClr>
              <a:buSzPct val="68000"/>
              <a:buFont typeface="Noto Sans Symbols"/>
              <a:buChar char="▶"/>
            </a:pPr>
            <a:r>
              <a:rPr b="0" i="1" lang="en-US" sz="2800" u="none">
                <a:solidFill>
                  <a:schemeClr val="dk1"/>
                </a:solidFill>
                <a:latin typeface="Calibri"/>
                <a:ea typeface="Calibri"/>
                <a:cs typeface="Calibri"/>
                <a:sym typeface="Calibri"/>
              </a:rPr>
              <a:t>menarik menari seluruh aku</a:t>
            </a:r>
          </a:p>
          <a:p>
            <a:pPr indent="-236537" lvl="0" marL="236537" marR="0" rtl="0" algn="l">
              <a:lnSpc>
                <a:spcPct val="100000"/>
              </a:lnSpc>
              <a:spcBef>
                <a:spcPts val="0"/>
              </a:spcBef>
              <a:spcAft>
                <a:spcPts val="0"/>
              </a:spcAft>
              <a:buClr>
                <a:schemeClr val="accent1"/>
              </a:buClr>
              <a:buSzPct val="68000"/>
              <a:buFont typeface="Noto Sans Symbols"/>
              <a:buNone/>
            </a:pPr>
            <a:r>
              <a:t/>
            </a:r>
            <a:endParaRPr b="1" i="1" sz="2800" u="none">
              <a:solidFill>
                <a:schemeClr val="dk1"/>
              </a:solidFill>
              <a:latin typeface="Calibri"/>
              <a:ea typeface="Calibri"/>
              <a:cs typeface="Calibri"/>
              <a:sym typeface="Calibri"/>
            </a:endParaRPr>
          </a:p>
          <a:p>
            <a:pPr indent="-263525" lvl="0" marL="365125" marR="0" rtl="0" algn="l">
              <a:spcBef>
                <a:spcPts val="400"/>
              </a:spcBef>
              <a:spcAft>
                <a:spcPts val="0"/>
              </a:spcAft>
              <a:buClr>
                <a:schemeClr val="accent1"/>
              </a:buClr>
              <a:buSzPct val="68000"/>
              <a:buFont typeface="Noto Sans Symbols"/>
              <a:buNone/>
            </a:pPr>
            <a:r>
              <a:t/>
            </a:r>
            <a:endParaRPr b="1" i="1" sz="2800" u="none">
              <a:solidFill>
                <a:schemeClr val="dk1"/>
              </a:solidFill>
              <a:latin typeface="Calibri"/>
              <a:ea typeface="Calibri"/>
              <a:cs typeface="Calibri"/>
              <a:sym typeface="Calibri"/>
            </a:endParaRPr>
          </a:p>
        </p:txBody>
      </p:sp>
      <p:sp>
        <p:nvSpPr>
          <p:cNvPr id="424" name="Shape 424"/>
          <p:cNvSpPr txBox="1"/>
          <p:nvPr>
            <p:ph type="title"/>
          </p:nvPr>
        </p:nvSpPr>
        <p:spPr>
          <a:xfrm>
            <a:off x="457200" y="274636"/>
            <a:ext cx="8229600" cy="1143000"/>
          </a:xfrm>
          <a:prstGeom prst="rect">
            <a:avLst/>
          </a:prstGeom>
          <a:noFill/>
          <a:ln>
            <a:noFill/>
          </a:ln>
        </p:spPr>
        <p:txBody>
          <a:bodyPr anchorCtr="0" anchor="ctr" bIns="45700" lIns="91425" rIns="91425" tIns="45700">
            <a:normAutofit/>
          </a:bodyPr>
          <a:lstStyle/>
          <a:p>
            <a:pPr indent="0" lvl="0" marL="0" rtl="0" algn="l">
              <a:spcBef>
                <a:spcPts val="0"/>
              </a:spcBef>
              <a:spcAft>
                <a:spcPts val="0"/>
              </a:spcAft>
              <a:buSzPct val="25000"/>
              <a:buNone/>
            </a:pPr>
            <a:r>
              <a:t/>
            </a:r>
            <a:endParaRPr b="1" sz="4100">
              <a:solidFill>
                <a:schemeClr val="dk2"/>
              </a:solidFill>
              <a:effectLst>
                <a:outerShdw blurRad="31750" rotWithShape="0" algn="tl" dir="5400000" dist="25400">
                  <a:srgbClr val="000000">
                    <a:alpha val="25000"/>
                  </a:srgbClr>
                </a:outerShdw>
              </a:effectLst>
              <a:latin typeface="Rambla"/>
              <a:ea typeface="Rambla"/>
              <a:cs typeface="Rambla"/>
              <a:sym typeface="Rambl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5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5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5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5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5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500"/>
                                        <p:tgtEl>
                                          <p:spTgt spid="4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animEffect filter="fade" transition="in">
                                      <p:cBhvr>
                                        <p:cTn dur="500"/>
                                        <p:tgtEl>
                                          <p:spTgt spid="4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animEffect filter="fade" transition="in">
                                      <p:cBhvr>
                                        <p:cTn dur="500"/>
                                        <p:tgtEl>
                                          <p:spTgt spid="4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animEffect filter="fade" transition="in">
                                      <p:cBhvr>
                                        <p:cTn dur="500"/>
                                        <p:tgtEl>
                                          <p:spTgt spid="42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6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5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9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4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3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Concourse">
  <a:themeElements>
    <a:clrScheme name="Apex">
      <a:dk1>
        <a:srgbClr val="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