
<file path=[Content_Types].xml><?xml version="1.0" encoding="utf-8"?>
<Types xmlns="http://schemas.openxmlformats.org/package/2006/content-types">
  <Default ContentType="image/jpeg" Extension="jpg"/>
  <Default ContentType="image/png" Extension="png"/>
  <Default ContentType="image/gif" Extension="gif"/>
  <Default ContentType="application/vnd.openxmlformats-package.relationships+xml" Extension="rels"/>
  <Default ContentType="application/xml" Extension="xml"/>
  <Default ContentType="image/jpeg" Extension="jpeg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3.xml"/>
  <Override ContentType="application/vnd.openxmlformats-officedocument.presentationml.slide+xml" PartName="/ppt/slides/slide7.xml"/>
  <Override ContentType="application/vnd.openxmlformats-officedocument.presentationml.slide+xml" PartName="/ppt/slides/slide5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5" Type="http://schemas.openxmlformats.org/officeDocument/2006/relationships/slide" Target="slides/slide2.xml"/><Relationship Id="rId12" Type="http://schemas.openxmlformats.org/officeDocument/2006/relationships/slide" Target="slides/slide9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1" Type="http://schemas.openxmlformats.org/officeDocument/2006/relationships/slide" Target="slides/slide8.xml"/><Relationship Id="rId14" Type="http://schemas.openxmlformats.org/officeDocument/2006/relationships/slide" Target="slides/slide11.xml"/><Relationship Id="rId7" Type="http://schemas.openxmlformats.org/officeDocument/2006/relationships/slide" Target="slides/slide4.xml"/><Relationship Id="rId2" Type="http://schemas.openxmlformats.org/officeDocument/2006/relationships/presProps" Target="presProps1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4CE4D8-AEBF-4A0D-9E17-D1A98D9A96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3D08D6-D870-46C3-A61F-FE6ADBAD30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Nama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Kelompok</a:t>
            </a:r>
            <a:r>
              <a:rPr lang="en-US" dirty="0" smtClean="0">
                <a:solidFill>
                  <a:srgbClr val="FFC000"/>
                </a:solidFill>
              </a:rPr>
              <a:t> 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Winnie </a:t>
            </a:r>
            <a:r>
              <a:rPr lang="en-US" dirty="0" err="1" smtClean="0">
                <a:solidFill>
                  <a:srgbClr val="FFC000"/>
                </a:solidFill>
              </a:rPr>
              <a:t>Florensia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Verensia</a:t>
            </a:r>
            <a:r>
              <a:rPr lang="en-US" dirty="0" smtClean="0">
                <a:solidFill>
                  <a:srgbClr val="FFC000"/>
                </a:solidFill>
              </a:rPr>
              <a:t> F L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Joy J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Amos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67703"/>
            <a:ext cx="4114800" cy="5256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Pencernaan</a:t>
            </a:r>
            <a:r>
              <a:rPr lang="en-US" dirty="0"/>
              <a:t> </a:t>
            </a:r>
            <a:r>
              <a:rPr lang="en-US" dirty="0" err="1"/>
              <a:t>Jerapah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di </a:t>
            </a:r>
            <a:r>
              <a:rPr lang="en-US" dirty="0" err="1" smtClean="0"/>
              <a:t>Omasum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kelenjar</a:t>
            </a:r>
            <a:r>
              <a:rPr lang="en-US" dirty="0" smtClean="0"/>
              <a:t> yang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bercampur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bolus,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Abomasum, </a:t>
            </a:r>
            <a:r>
              <a:rPr lang="en-US" dirty="0" err="1" smtClean="0"/>
              <a:t>saat</a:t>
            </a:r>
            <a:r>
              <a:rPr lang="en-US" dirty="0" smtClean="0"/>
              <a:t> di Abomasum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dicerna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kimiawi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bakteri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Ciliata</a:t>
            </a:r>
            <a:r>
              <a:rPr lang="en-US" dirty="0" smtClean="0"/>
              <a:t>. Di Abomasum </a:t>
            </a:r>
            <a:r>
              <a:rPr lang="en-US" dirty="0" err="1" smtClean="0"/>
              <a:t>bakteri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bertahan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Ph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asam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bakteri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bakteri</a:t>
            </a:r>
            <a:r>
              <a:rPr lang="en-US" dirty="0" smtClean="0"/>
              <a:t> yang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protein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12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Pencernaan</a:t>
            </a:r>
            <a:r>
              <a:rPr lang="en-US" dirty="0"/>
              <a:t> </a:t>
            </a:r>
            <a:r>
              <a:rPr lang="en-US" dirty="0" err="1"/>
              <a:t>Jerapah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sari-sari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diserap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kapiler-kapiler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diedarkan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. </a:t>
            </a:r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usus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anus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feses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50241"/>
            <a:ext cx="3180765" cy="35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38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32" y="1066800"/>
            <a:ext cx="5801231" cy="4912918"/>
          </a:xfrm>
        </p:spPr>
      </p:pic>
    </p:spTree>
    <p:extLst>
      <p:ext uri="{BB962C8B-B14F-4D97-AF65-F5344CB8AC3E}">
        <p14:creationId xmlns:p14="http://schemas.microsoft.com/office/powerpoint/2010/main" val="230919745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4003548" y="2895600"/>
            <a:ext cx="1371600" cy="1295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TERIMAKASIH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318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2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Hewan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Ruminansia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077200" cy="434339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pemamah</a:t>
            </a:r>
            <a:r>
              <a:rPr lang="en-US" dirty="0" smtClean="0"/>
              <a:t> </a:t>
            </a:r>
            <a:r>
              <a:rPr lang="en-US" dirty="0" err="1" smtClean="0"/>
              <a:t>biak</a:t>
            </a:r>
            <a:r>
              <a:rPr lang="en-US" dirty="0" smtClean="0"/>
              <a:t> (</a:t>
            </a:r>
            <a:r>
              <a:rPr lang="en-US" dirty="0" err="1" smtClean="0"/>
              <a:t>Ordo</a:t>
            </a:r>
            <a:r>
              <a:rPr lang="en-US" dirty="0" smtClean="0"/>
              <a:t> </a:t>
            </a:r>
            <a:r>
              <a:rPr lang="en-US" i="1" dirty="0" err="1" smtClean="0"/>
              <a:t>Artiodactyla</a:t>
            </a:r>
            <a:r>
              <a:rPr lang="en-US" dirty="0" smtClean="0"/>
              <a:t> </a:t>
            </a:r>
            <a:r>
              <a:rPr lang="en-US" dirty="0" err="1" smtClean="0"/>
              <a:t>atau</a:t>
            </a:r>
            <a:r>
              <a:rPr lang="en-US" dirty="0" smtClean="0"/>
              <a:t> 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berkuku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pemakan</a:t>
            </a:r>
            <a:r>
              <a:rPr lang="en-US" dirty="0" smtClean="0"/>
              <a:t> </a:t>
            </a:r>
            <a:r>
              <a:rPr lang="en-US" dirty="0" err="1" smtClean="0"/>
              <a:t>tumbuhan</a:t>
            </a:r>
            <a:r>
              <a:rPr lang="en-US" dirty="0" smtClean="0"/>
              <a:t> (</a:t>
            </a:r>
            <a:r>
              <a:rPr lang="en-US" dirty="0" err="1" smtClean="0"/>
              <a:t>herbivora</a:t>
            </a:r>
            <a:r>
              <a:rPr lang="en-US" dirty="0" smtClean="0"/>
              <a:t>) yang </a:t>
            </a:r>
            <a:r>
              <a:rPr lang="en-US" dirty="0" err="1" smtClean="0"/>
              <a:t>mencerna</a:t>
            </a:r>
            <a:r>
              <a:rPr lang="en-US" dirty="0" smtClean="0"/>
              <a:t> </a:t>
            </a:r>
            <a:r>
              <a:rPr lang="en-US" dirty="0" err="1" smtClean="0"/>
              <a:t>makanannya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: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menelan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mentah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dicerna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perutnya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mengunyahnya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</a:t>
            </a:r>
            <a:r>
              <a:rPr lang="en-US" dirty="0" err="1" smtClean="0"/>
              <a:t>Lambung</a:t>
            </a:r>
            <a:r>
              <a:rPr lang="en-US" dirty="0" smtClean="0"/>
              <a:t> </a:t>
            </a:r>
            <a:r>
              <a:rPr lang="en-US" dirty="0" err="1" smtClean="0"/>
              <a:t>hewan-hewan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(</a:t>
            </a:r>
            <a:r>
              <a:rPr lang="en-US" dirty="0" err="1" smtClean="0"/>
              <a:t>monogastrik</a:t>
            </a:r>
            <a:r>
              <a:rPr lang="en-US" dirty="0" smtClean="0"/>
              <a:t>)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(</a:t>
            </a:r>
            <a:r>
              <a:rPr lang="en-US" dirty="0" err="1" smtClean="0"/>
              <a:t>poligastrik</a:t>
            </a:r>
            <a:r>
              <a:rPr lang="en-US" dirty="0" smtClean="0"/>
              <a:t>, </a:t>
            </a:r>
            <a:r>
              <a:rPr lang="en-US" dirty="0" err="1" smtClean="0"/>
              <a:t>harafiah</a:t>
            </a:r>
            <a:r>
              <a:rPr lang="en-US" dirty="0" smtClean="0"/>
              <a:t>: </a:t>
            </a:r>
            <a:r>
              <a:rPr lang="en-US" dirty="0" err="1" smtClean="0"/>
              <a:t>berperut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Ruminansia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076170" cy="3505200"/>
          </a:xfrm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6000"/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Hewan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Ruminansia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 smtClean="0"/>
              <a:t>Rongga</a:t>
            </a:r>
            <a:r>
              <a:rPr lang="en-US" b="1" dirty="0" smtClean="0"/>
              <a:t> </a:t>
            </a:r>
            <a:r>
              <a:rPr lang="en-US" b="1" dirty="0" err="1"/>
              <a:t>Mulut</a:t>
            </a:r>
            <a:r>
              <a:rPr lang="en-US" b="1" dirty="0"/>
              <a:t> (</a:t>
            </a:r>
            <a:r>
              <a:rPr lang="en-US" b="1" dirty="0" err="1"/>
              <a:t>Cavum</a:t>
            </a:r>
            <a:r>
              <a:rPr lang="en-US" b="1" dirty="0"/>
              <a:t> </a:t>
            </a:r>
            <a:r>
              <a:rPr lang="en-US" b="1" dirty="0" err="1"/>
              <a:t>Oris</a:t>
            </a:r>
            <a:r>
              <a:rPr lang="en-US" b="1" dirty="0"/>
              <a:t>)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rongga</a:t>
            </a:r>
            <a:r>
              <a:rPr lang="en-US" dirty="0"/>
              <a:t> </a:t>
            </a:r>
            <a:r>
              <a:rPr lang="en-US" dirty="0" err="1"/>
              <a:t>mulut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ruminansia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2 organ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pencernaan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lidah</a:t>
            </a:r>
            <a:r>
              <a:rPr lang="en-US" dirty="0" smtClean="0"/>
              <a:t>. </a:t>
            </a:r>
            <a:r>
              <a:rPr lang="en-US" dirty="0"/>
              <a:t>Gigi </a:t>
            </a:r>
            <a:r>
              <a:rPr lang="en-US" dirty="0" err="1"/>
              <a:t>seri</a:t>
            </a:r>
            <a:r>
              <a:rPr lang="en-US" dirty="0"/>
              <a:t> (</a:t>
            </a:r>
            <a:r>
              <a:rPr lang="en-US" dirty="0" err="1"/>
              <a:t>insisivus</a:t>
            </a:r>
            <a:r>
              <a:rPr lang="en-US" dirty="0"/>
              <a:t>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menjepit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rumput</a:t>
            </a:r>
            <a:r>
              <a:rPr lang="en-US" dirty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geraham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(</a:t>
            </a:r>
            <a:r>
              <a:rPr lang="en-US" dirty="0" smtClean="0"/>
              <a:t>molar)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gigi</a:t>
            </a:r>
            <a:r>
              <a:rPr lang="en-US" dirty="0" smtClean="0"/>
              <a:t> </a:t>
            </a:r>
            <a:r>
              <a:rPr lang="en-US" dirty="0" err="1" smtClean="0"/>
              <a:t>geraham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/>
              <a:t> </a:t>
            </a:r>
            <a:r>
              <a:rPr lang="en-US" dirty="0" smtClean="0"/>
              <a:t>(premolar).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89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FFC000">
                <a:alpha val="98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2157"/>
            <a:ext cx="7439025" cy="3936267"/>
          </a:xfrm>
        </p:spPr>
      </p:pic>
    </p:spTree>
    <p:extLst>
      <p:ext uri="{BB962C8B-B14F-4D97-AF65-F5344CB8AC3E}">
        <p14:creationId xmlns:p14="http://schemas.microsoft.com/office/powerpoint/2010/main" val="6461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Ruminansia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hewan-hewan</a:t>
            </a:r>
            <a:r>
              <a:rPr lang="en-US" dirty="0" smtClean="0"/>
              <a:t> </a:t>
            </a:r>
            <a:r>
              <a:rPr lang="en-US" dirty="0" err="1" smtClean="0"/>
              <a:t>Rumansia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Kijang</a:t>
            </a:r>
            <a:endParaRPr lang="en-US" dirty="0" smtClean="0"/>
          </a:p>
          <a:p>
            <a:r>
              <a:rPr lang="en-US" dirty="0" err="1" smtClean="0"/>
              <a:t>Domba</a:t>
            </a:r>
            <a:endParaRPr lang="en-US" dirty="0" smtClean="0"/>
          </a:p>
          <a:p>
            <a:r>
              <a:rPr lang="en-US" dirty="0" err="1" smtClean="0"/>
              <a:t>Kambing</a:t>
            </a:r>
            <a:endParaRPr lang="en-US" dirty="0" smtClean="0"/>
          </a:p>
          <a:p>
            <a:r>
              <a:rPr lang="en-US" dirty="0" err="1" smtClean="0"/>
              <a:t>Rusa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Jerapah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Sapi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Kerbau</a:t>
            </a:r>
            <a:endParaRPr lang="en-US" dirty="0" smtClean="0"/>
          </a:p>
          <a:p>
            <a:r>
              <a:rPr lang="en-US" dirty="0" err="1" smtClean="0"/>
              <a:t>Kambing</a:t>
            </a:r>
            <a:endParaRPr lang="en-US" dirty="0" smtClean="0"/>
          </a:p>
          <a:p>
            <a:r>
              <a:rPr lang="en-US" dirty="0" smtClean="0"/>
              <a:t>Bison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90500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1905001"/>
            <a:ext cx="1752598" cy="18986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36" y="2022474"/>
            <a:ext cx="2571750" cy="1781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0"/>
          <a:stretch/>
        </p:blipFill>
        <p:spPr>
          <a:xfrm>
            <a:off x="2667001" y="3886200"/>
            <a:ext cx="2895599" cy="1847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86200"/>
            <a:ext cx="3239211" cy="1846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Pencernaan</a:t>
            </a:r>
            <a:r>
              <a:rPr lang="en-US" dirty="0" smtClean="0"/>
              <a:t> </a:t>
            </a:r>
            <a:r>
              <a:rPr lang="en-US" dirty="0" err="1" smtClean="0"/>
              <a:t>Jerapah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dicerna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mekanis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mulut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kerongkongan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esofagus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rumen.</a:t>
            </a:r>
          </a:p>
          <a:p>
            <a:r>
              <a:rPr lang="en-US" dirty="0" err="1"/>
              <a:t>Fungsi</a:t>
            </a:r>
            <a:r>
              <a:rPr lang="en-US" dirty="0"/>
              <a:t> rumen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penampung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ditelan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5791200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Pencernaan</a:t>
            </a:r>
            <a:r>
              <a:rPr lang="en-US" dirty="0" smtClean="0"/>
              <a:t> </a:t>
            </a:r>
            <a:r>
              <a:rPr lang="en-US" dirty="0" err="1" smtClean="0"/>
              <a:t>Jerapah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114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dikunyah</a:t>
            </a:r>
            <a:r>
              <a:rPr lang="en-US" dirty="0"/>
              <a:t> di </a:t>
            </a:r>
            <a:r>
              <a:rPr lang="en-US" dirty="0" err="1" smtClean="0"/>
              <a:t>mulut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lambung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ditampung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di rumen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pencernaan</a:t>
            </a:r>
            <a:r>
              <a:rPr lang="en-US" dirty="0" smtClean="0"/>
              <a:t> protein, </a:t>
            </a:r>
            <a:r>
              <a:rPr lang="en-US" dirty="0" err="1" smtClean="0"/>
              <a:t>polisakarida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</a:t>
            </a:r>
            <a:r>
              <a:rPr lang="en-US" dirty="0" err="1" smtClean="0"/>
              <a:t>selulase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bakteri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protozoa.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2000"/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Pencernaan</a:t>
            </a:r>
            <a:r>
              <a:rPr lang="en-US" dirty="0" smtClean="0"/>
              <a:t> </a:t>
            </a:r>
            <a:r>
              <a:rPr lang="en-US" dirty="0" err="1" smtClean="0"/>
              <a:t>Jerapah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924800" cy="4876800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rumen,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retikulum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retikulum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 smtClean="0"/>
              <a:t>dicerna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kimiawi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mekanis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gumpalan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 smtClean="0"/>
              <a:t>kasar</a:t>
            </a:r>
            <a:r>
              <a:rPr lang="en-US" dirty="0" smtClean="0"/>
              <a:t> (bolus) 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gumpalan</a:t>
            </a:r>
            <a:r>
              <a:rPr lang="en-US" dirty="0" smtClean="0"/>
              <a:t>, </a:t>
            </a:r>
            <a:r>
              <a:rPr lang="en-US" dirty="0" err="1" smtClean="0"/>
              <a:t>gumpalan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dimuntahkan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mulut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dikunyah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kimiawi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</a:t>
            </a:r>
            <a:r>
              <a:rPr lang="en-US" dirty="0" err="1" smtClean="0"/>
              <a:t>selulase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dicerna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omasum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rumen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retikulum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