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60" r:id="rId2"/>
    <p:sldId id="261" r:id="rId3"/>
    <p:sldId id="268" r:id="rId4"/>
    <p:sldId id="269" r:id="rId5"/>
    <p:sldId id="290" r:id="rId6"/>
    <p:sldId id="270" r:id="rId7"/>
    <p:sldId id="276" r:id="rId8"/>
    <p:sldId id="289" r:id="rId9"/>
    <p:sldId id="271" r:id="rId10"/>
    <p:sldId id="273" r:id="rId11"/>
    <p:sldId id="274" r:id="rId12"/>
    <p:sldId id="275" r:id="rId13"/>
    <p:sldId id="277" r:id="rId14"/>
    <p:sldId id="278" r:id="rId15"/>
    <p:sldId id="279" r:id="rId16"/>
    <p:sldId id="292" r:id="rId17"/>
    <p:sldId id="291" r:id="rId18"/>
    <p:sldId id="293" r:id="rId19"/>
    <p:sldId id="281" r:id="rId20"/>
    <p:sldId id="282" r:id="rId21"/>
    <p:sldId id="283" r:id="rId22"/>
    <p:sldId id="284" r:id="rId23"/>
    <p:sldId id="285" r:id="rId24"/>
    <p:sldId id="286" r:id="rId25"/>
    <p:sldId id="287" r:id="rId26"/>
    <p:sldId id="288" r:id="rId27"/>
    <p:sldId id="294" r:id="rId28"/>
    <p:sldId id="295" r:id="rId29"/>
    <p:sldId id="296" r:id="rId30"/>
    <p:sldId id="297" r:id="rId31"/>
    <p:sldId id="298" r:id="rId32"/>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44" y="-84"/>
      </p:cViewPr>
      <p:guideLst>
        <p:guide orient="horz" pos="2160"/>
        <p:guide pos="2880"/>
      </p:guideLst>
    </p:cSldViewPr>
  </p:slideViewPr>
  <p:notesTextViewPr>
    <p:cViewPr>
      <p:scale>
        <a:sx n="33" d="100"/>
        <a:sy n="33"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E9F0FA-E525-485F-BAA1-D94BDFAAA979}" type="datetimeFigureOut">
              <a:rPr lang="en-US" smtClean="0"/>
              <a:pPr/>
              <a:t>9/8/2016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E94EB6-B943-47AB-A093-4AD164FE07F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E94EB6-B943-47AB-A093-4AD164FE07F7}" type="slidenum">
              <a:rPr lang="en-US" smtClean="0"/>
              <a:pPr/>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E94EB6-B943-47AB-A093-4AD164FE07F7}"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1359E2D7-C94C-47FD-AE1A-E2F273336E20}" type="datetimeFigureOut">
              <a:rPr lang="id-ID" smtClean="0"/>
              <a:pPr/>
              <a:t>08/09/2016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359E2D7-C94C-47FD-AE1A-E2F273336E20}" type="datetimeFigureOut">
              <a:rPr lang="id-ID" smtClean="0"/>
              <a:pPr/>
              <a:t>08/09/2016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359E2D7-C94C-47FD-AE1A-E2F273336E20}" type="datetimeFigureOut">
              <a:rPr lang="id-ID" smtClean="0"/>
              <a:pPr/>
              <a:t>08/09/2016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359E2D7-C94C-47FD-AE1A-E2F273336E20}" type="datetimeFigureOut">
              <a:rPr lang="id-ID" smtClean="0"/>
              <a:pPr/>
              <a:t>08/09/2016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59E2D7-C94C-47FD-AE1A-E2F273336E20}" type="datetimeFigureOut">
              <a:rPr lang="id-ID" smtClean="0"/>
              <a:pPr/>
              <a:t>08/09/2016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1359E2D7-C94C-47FD-AE1A-E2F273336E20}" type="datetimeFigureOut">
              <a:rPr lang="id-ID" smtClean="0"/>
              <a:pPr/>
              <a:t>08/09/2016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1359E2D7-C94C-47FD-AE1A-E2F273336E20}" type="datetimeFigureOut">
              <a:rPr lang="id-ID" smtClean="0"/>
              <a:pPr/>
              <a:t>08/09/2016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1359E2D7-C94C-47FD-AE1A-E2F273336E20}" type="datetimeFigureOut">
              <a:rPr lang="id-ID" smtClean="0"/>
              <a:pPr/>
              <a:t>08/09/2016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59E2D7-C94C-47FD-AE1A-E2F273336E20}" type="datetimeFigureOut">
              <a:rPr lang="id-ID" smtClean="0"/>
              <a:pPr/>
              <a:t>08/09/2016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59E2D7-C94C-47FD-AE1A-E2F273336E20}" type="datetimeFigureOut">
              <a:rPr lang="id-ID" smtClean="0"/>
              <a:pPr/>
              <a:t>08/09/2016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59E2D7-C94C-47FD-AE1A-E2F273336E20}" type="datetimeFigureOut">
              <a:rPr lang="id-ID" smtClean="0"/>
              <a:pPr/>
              <a:t>08/09/2016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59E2D7-C94C-47FD-AE1A-E2F273336E20}" type="datetimeFigureOut">
              <a:rPr lang="id-ID" smtClean="0"/>
              <a:pPr/>
              <a:t>08/09/2016</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26465-6CC0-49FC-8BDF-D43D9BDABD0D}"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643998" cy="6297634"/>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000" dirty="0" smtClean="0"/>
              <a:t> </a:t>
            </a:r>
            <a:r>
              <a:rPr lang="id-ID" sz="2000" b="1" dirty="0" smtClean="0">
                <a:solidFill>
                  <a:srgbClr val="FF0000"/>
                </a:solidFill>
              </a:rPr>
              <a:t>K.I:</a:t>
            </a:r>
            <a:r>
              <a:rPr lang="id-ID" sz="2000" dirty="0" smtClean="0"/>
              <a:t>. </a:t>
            </a:r>
            <a:br>
              <a:rPr lang="id-ID" sz="2000" dirty="0" smtClean="0"/>
            </a:br>
            <a:r>
              <a:rPr lang="id-ID" sz="2000" dirty="0" smtClean="0"/>
              <a:t>1. </a:t>
            </a:r>
            <a:r>
              <a:rPr lang="en-US" sz="2000" dirty="0" err="1" smtClean="0"/>
              <a:t>Menghayati</a:t>
            </a:r>
            <a:r>
              <a:rPr lang="en-US" sz="2000" dirty="0" smtClean="0"/>
              <a:t> </a:t>
            </a:r>
            <a:r>
              <a:rPr lang="en-US" sz="2000" dirty="0" err="1" smtClean="0"/>
              <a:t>dan</a:t>
            </a:r>
            <a:r>
              <a:rPr lang="en-US" sz="2000" dirty="0" smtClean="0"/>
              <a:t> </a:t>
            </a:r>
            <a:r>
              <a:rPr lang="en-US" sz="2000" dirty="0" err="1" smtClean="0"/>
              <a:t>mengamalkan</a:t>
            </a:r>
            <a:r>
              <a:rPr lang="en-US" sz="2000" dirty="0" smtClean="0"/>
              <a:t> </a:t>
            </a:r>
            <a:r>
              <a:rPr lang="en-US" sz="2000" dirty="0" err="1" smtClean="0"/>
              <a:t>ajaran</a:t>
            </a:r>
            <a:r>
              <a:rPr lang="en-US" sz="2000" dirty="0" smtClean="0"/>
              <a:t> agama yang </a:t>
            </a:r>
            <a:r>
              <a:rPr lang="en-US" sz="2000" dirty="0" err="1" smtClean="0"/>
              <a:t>dianutnya</a:t>
            </a:r>
            <a:r>
              <a:rPr lang="en-US" sz="2000" dirty="0" smtClean="0"/>
              <a:t>.</a:t>
            </a:r>
            <a:r>
              <a:rPr lang="id-ID" sz="2000" dirty="0" smtClean="0"/>
              <a:t/>
            </a:r>
            <a:br>
              <a:rPr lang="id-ID" sz="2000" dirty="0" smtClean="0"/>
            </a:br>
            <a:r>
              <a:rPr lang="en-US" sz="2000" dirty="0" smtClean="0"/>
              <a:t>2.  </a:t>
            </a:r>
            <a:r>
              <a:rPr lang="en-US" sz="2000" dirty="0" err="1" smtClean="0"/>
              <a:t>Menghayati</a:t>
            </a:r>
            <a:r>
              <a:rPr lang="en-US" sz="2000" dirty="0" smtClean="0"/>
              <a:t> </a:t>
            </a:r>
            <a:r>
              <a:rPr lang="en-US" sz="2000" dirty="0" err="1" smtClean="0"/>
              <a:t>dan</a:t>
            </a:r>
            <a:r>
              <a:rPr lang="en-US" sz="2000" dirty="0" smtClean="0"/>
              <a:t> </a:t>
            </a:r>
            <a:r>
              <a:rPr lang="en-US" sz="2000" dirty="0" err="1" smtClean="0"/>
              <a:t>mengamalkan</a:t>
            </a:r>
            <a:r>
              <a:rPr lang="en-US" sz="2000" dirty="0" smtClean="0"/>
              <a:t> </a:t>
            </a:r>
            <a:r>
              <a:rPr lang="en-US" sz="2000" dirty="0" err="1" smtClean="0"/>
              <a:t>perilaku</a:t>
            </a:r>
            <a:r>
              <a:rPr lang="en-US" sz="2000" dirty="0" smtClean="0"/>
              <a:t> </a:t>
            </a:r>
            <a:r>
              <a:rPr lang="en-US" sz="2000" dirty="0" err="1" smtClean="0"/>
              <a:t>jujur</a:t>
            </a:r>
            <a:r>
              <a:rPr lang="en-US" sz="2000" dirty="0" smtClean="0"/>
              <a:t>, </a:t>
            </a:r>
            <a:r>
              <a:rPr lang="en-US" sz="2000" dirty="0" err="1" smtClean="0"/>
              <a:t>disiplin</a:t>
            </a:r>
            <a:r>
              <a:rPr lang="en-US" sz="2000" dirty="0" smtClean="0"/>
              <a:t>, </a:t>
            </a:r>
            <a:r>
              <a:rPr lang="en-US" sz="2000" dirty="0" err="1" smtClean="0"/>
              <a:t>tanggungjawab</a:t>
            </a:r>
            <a:r>
              <a:rPr lang="en-US" sz="2000" dirty="0" smtClean="0"/>
              <a:t>, </a:t>
            </a:r>
            <a:r>
              <a:rPr lang="en-US" sz="2000" dirty="0" err="1" smtClean="0"/>
              <a:t>peduli</a:t>
            </a:r>
            <a:r>
              <a:rPr lang="en-US" sz="2000" dirty="0" smtClean="0"/>
              <a:t> (</a:t>
            </a:r>
            <a:r>
              <a:rPr lang="en-US" sz="2000" dirty="0" err="1" smtClean="0"/>
              <a:t>gotong</a:t>
            </a:r>
            <a:r>
              <a:rPr lang="en-US" sz="2000" dirty="0" smtClean="0"/>
              <a:t> </a:t>
            </a:r>
            <a:r>
              <a:rPr lang="en-US" sz="2000" dirty="0" err="1" smtClean="0"/>
              <a:t>royong</a:t>
            </a:r>
            <a:r>
              <a:rPr lang="en-US" sz="2000" dirty="0" smtClean="0"/>
              <a:t>, </a:t>
            </a:r>
            <a:r>
              <a:rPr lang="en-US" sz="2000" dirty="0" err="1" smtClean="0"/>
              <a:t>kerjasama</a:t>
            </a:r>
            <a:r>
              <a:rPr lang="en-US" sz="2000" dirty="0" smtClean="0"/>
              <a:t>, </a:t>
            </a:r>
            <a:r>
              <a:rPr lang="en-US" sz="2000" dirty="0" err="1" smtClean="0"/>
              <a:t>toleran</a:t>
            </a:r>
            <a:r>
              <a:rPr lang="en-US" sz="2000" dirty="0" smtClean="0"/>
              <a:t>, </a:t>
            </a:r>
            <a:r>
              <a:rPr lang="en-US" sz="2000" dirty="0" err="1" smtClean="0"/>
              <a:t>damai</a:t>
            </a:r>
            <a:r>
              <a:rPr lang="en-US" sz="2000" dirty="0" smtClean="0"/>
              <a:t>), </a:t>
            </a:r>
            <a:r>
              <a:rPr lang="en-US" sz="2000" dirty="0" err="1" smtClean="0"/>
              <a:t>santun</a:t>
            </a:r>
            <a:r>
              <a:rPr lang="en-US" sz="2000" dirty="0" smtClean="0"/>
              <a:t>, </a:t>
            </a:r>
            <a:r>
              <a:rPr lang="en-US" sz="2000" dirty="0" err="1" smtClean="0"/>
              <a:t>responsif</a:t>
            </a:r>
            <a:r>
              <a:rPr lang="en-US" sz="2000" dirty="0" smtClean="0"/>
              <a:t> </a:t>
            </a:r>
            <a:r>
              <a:rPr lang="en-US" sz="2000" dirty="0" err="1" smtClean="0"/>
              <a:t>dan</a:t>
            </a:r>
            <a:r>
              <a:rPr lang="en-US" sz="2000" dirty="0" smtClean="0"/>
              <a:t> pro-</a:t>
            </a:r>
            <a:r>
              <a:rPr lang="en-US" sz="2000" dirty="0" err="1" smtClean="0"/>
              <a:t>aktif</a:t>
            </a:r>
            <a:r>
              <a:rPr lang="en-US" sz="2000" dirty="0" smtClean="0"/>
              <a:t> </a:t>
            </a:r>
            <a:r>
              <a:rPr lang="en-US" sz="2000" dirty="0" err="1" smtClean="0"/>
              <a:t>dan</a:t>
            </a:r>
            <a:r>
              <a:rPr lang="en-US" sz="2000" dirty="0" smtClean="0"/>
              <a:t> </a:t>
            </a:r>
            <a:r>
              <a:rPr lang="en-US" sz="2000" dirty="0" err="1" smtClean="0"/>
              <a:t>menunjukkan</a:t>
            </a:r>
            <a:r>
              <a:rPr lang="en-US" sz="2000" dirty="0" smtClean="0"/>
              <a:t> </a:t>
            </a:r>
            <a:r>
              <a:rPr lang="en-US" sz="2000" dirty="0" err="1" smtClean="0"/>
              <a:t>sikap</a:t>
            </a:r>
            <a:r>
              <a:rPr lang="en-US" sz="2000" dirty="0" smtClean="0"/>
              <a:t> </a:t>
            </a:r>
            <a:r>
              <a:rPr lang="en-US" sz="2000" dirty="0" err="1" smtClean="0"/>
              <a:t>sebagai</a:t>
            </a:r>
            <a:r>
              <a:rPr lang="en-US" sz="2000" dirty="0" smtClean="0"/>
              <a:t> </a:t>
            </a:r>
            <a:r>
              <a:rPr lang="en-US" sz="2000" dirty="0" err="1" smtClean="0"/>
              <a:t>bagian</a:t>
            </a:r>
            <a:r>
              <a:rPr lang="en-US" sz="2000" dirty="0" smtClean="0"/>
              <a:t> </a:t>
            </a:r>
            <a:r>
              <a:rPr lang="en-US" sz="2000" dirty="0" err="1" smtClean="0"/>
              <a:t>dari</a:t>
            </a:r>
            <a:r>
              <a:rPr lang="en-US" sz="2000" dirty="0" smtClean="0"/>
              <a:t> </a:t>
            </a:r>
            <a:r>
              <a:rPr lang="en-US" sz="2000" dirty="0" err="1" smtClean="0"/>
              <a:t>solusi</a:t>
            </a:r>
            <a:r>
              <a:rPr lang="en-US" sz="2000" dirty="0" smtClean="0"/>
              <a:t> </a:t>
            </a:r>
            <a:r>
              <a:rPr lang="en-US" sz="2000" dirty="0" err="1" smtClean="0"/>
              <a:t>atas</a:t>
            </a:r>
            <a:r>
              <a:rPr lang="en-US" sz="2000" dirty="0" smtClean="0"/>
              <a:t> </a:t>
            </a:r>
            <a:r>
              <a:rPr lang="en-US" sz="2000" dirty="0" err="1" smtClean="0"/>
              <a:t>berbagai</a:t>
            </a:r>
            <a:r>
              <a:rPr lang="en-US" sz="2000" dirty="0" smtClean="0"/>
              <a:t> </a:t>
            </a:r>
            <a:r>
              <a:rPr lang="en-US" sz="2000" dirty="0" err="1" smtClean="0"/>
              <a:t>permasalahan</a:t>
            </a:r>
            <a:r>
              <a:rPr lang="en-US" sz="2000" dirty="0" smtClean="0"/>
              <a:t> </a:t>
            </a:r>
            <a:r>
              <a:rPr lang="en-US" sz="2000" dirty="0" err="1" smtClean="0"/>
              <a:t>dalam</a:t>
            </a:r>
            <a:r>
              <a:rPr lang="en-US" sz="2000" dirty="0" smtClean="0"/>
              <a:t> </a:t>
            </a:r>
            <a:r>
              <a:rPr lang="en-US" sz="2000" dirty="0" err="1" smtClean="0"/>
              <a:t>berinteraksi</a:t>
            </a:r>
            <a:r>
              <a:rPr lang="en-US" sz="2000" dirty="0" smtClean="0"/>
              <a:t> </a:t>
            </a:r>
            <a:r>
              <a:rPr lang="en-US" sz="2000" dirty="0" err="1" smtClean="0"/>
              <a:t>secara</a:t>
            </a:r>
            <a:r>
              <a:rPr lang="en-US" sz="2000" dirty="0" smtClean="0"/>
              <a:t> </a:t>
            </a:r>
            <a:r>
              <a:rPr lang="en-US" sz="2000" dirty="0" err="1" smtClean="0"/>
              <a:t>efektif</a:t>
            </a:r>
            <a:r>
              <a:rPr lang="en-US" sz="2000" dirty="0" smtClean="0"/>
              <a:t> </a:t>
            </a:r>
            <a:r>
              <a:rPr lang="en-US" sz="2000" dirty="0" err="1" smtClean="0"/>
              <a:t>dengan</a:t>
            </a:r>
            <a:r>
              <a:rPr lang="en-US" sz="2000" dirty="0" smtClean="0"/>
              <a:t> </a:t>
            </a:r>
            <a:r>
              <a:rPr lang="en-US" sz="2000" dirty="0" err="1" smtClean="0"/>
              <a:t>lingkungan</a:t>
            </a:r>
            <a:r>
              <a:rPr lang="en-US" sz="2000" dirty="0" smtClean="0"/>
              <a:t> </a:t>
            </a:r>
            <a:r>
              <a:rPr lang="en-US" sz="2000" dirty="0" err="1" smtClean="0"/>
              <a:t>sosial</a:t>
            </a:r>
            <a:r>
              <a:rPr lang="en-US" sz="2000" dirty="0" smtClean="0"/>
              <a:t> </a:t>
            </a:r>
            <a:r>
              <a:rPr lang="en-US" sz="2000" dirty="0" err="1" smtClean="0"/>
              <a:t>dan</a:t>
            </a:r>
            <a:r>
              <a:rPr lang="en-US" sz="2000" dirty="0" smtClean="0"/>
              <a:t> </a:t>
            </a:r>
            <a:r>
              <a:rPr lang="en-US" sz="2000" dirty="0" err="1" smtClean="0"/>
              <a:t>alam</a:t>
            </a:r>
            <a:r>
              <a:rPr lang="en-US" sz="2000" dirty="0" smtClean="0"/>
              <a:t> </a:t>
            </a:r>
            <a:r>
              <a:rPr lang="en-US" sz="2000" dirty="0" err="1" smtClean="0"/>
              <a:t>serta</a:t>
            </a:r>
            <a:r>
              <a:rPr lang="en-US" sz="2000" dirty="0" smtClean="0"/>
              <a:t> </a:t>
            </a:r>
            <a:r>
              <a:rPr lang="en-US" sz="2000" dirty="0" err="1" smtClean="0"/>
              <a:t>dalam</a:t>
            </a:r>
            <a:r>
              <a:rPr lang="en-US" sz="2000" dirty="0" smtClean="0"/>
              <a:t> </a:t>
            </a:r>
            <a:r>
              <a:rPr lang="en-US" sz="2000" dirty="0" err="1" smtClean="0"/>
              <a:t>menempatkan</a:t>
            </a:r>
            <a:r>
              <a:rPr lang="en-US" sz="2000" dirty="0" smtClean="0"/>
              <a:t> </a:t>
            </a:r>
            <a:r>
              <a:rPr lang="en-US" sz="2000" dirty="0" err="1" smtClean="0"/>
              <a:t>diri</a:t>
            </a:r>
            <a:r>
              <a:rPr lang="en-US" sz="2000" dirty="0" smtClean="0"/>
              <a:t> </a:t>
            </a:r>
            <a:r>
              <a:rPr lang="en-US" sz="2000" dirty="0" err="1" smtClean="0"/>
              <a:t>sebagai</a:t>
            </a:r>
            <a:r>
              <a:rPr lang="en-US" sz="2000" dirty="0" smtClean="0"/>
              <a:t> </a:t>
            </a:r>
            <a:r>
              <a:rPr lang="en-US" sz="2000" dirty="0" err="1" smtClean="0"/>
              <a:t>cerminan</a:t>
            </a:r>
            <a:r>
              <a:rPr lang="en-US" sz="2000" dirty="0" smtClean="0"/>
              <a:t> </a:t>
            </a:r>
            <a:r>
              <a:rPr lang="id-ID" sz="2000" dirty="0" smtClean="0"/>
              <a:t/>
            </a:r>
            <a:br>
              <a:rPr lang="id-ID" sz="2000" dirty="0" smtClean="0"/>
            </a:br>
            <a:r>
              <a:rPr lang="en-US" sz="2000" dirty="0" err="1" smtClean="0"/>
              <a:t>bangsa</a:t>
            </a:r>
            <a:r>
              <a:rPr lang="en-US" sz="2000" dirty="0" smtClean="0"/>
              <a:t> </a:t>
            </a:r>
            <a:r>
              <a:rPr lang="en-US" sz="2000" dirty="0" err="1" smtClean="0"/>
              <a:t>dalam</a:t>
            </a:r>
            <a:r>
              <a:rPr lang="en-US" sz="2000" dirty="0" smtClean="0"/>
              <a:t> </a:t>
            </a:r>
            <a:r>
              <a:rPr lang="en-US" sz="2000" dirty="0" err="1" smtClean="0"/>
              <a:t>pergaulan</a:t>
            </a:r>
            <a:r>
              <a:rPr lang="en-US" sz="2000" dirty="0" smtClean="0"/>
              <a:t> </a:t>
            </a:r>
            <a:r>
              <a:rPr lang="en-US" sz="2000" dirty="0" err="1" smtClean="0"/>
              <a:t>dunia</a:t>
            </a:r>
            <a:r>
              <a:rPr lang="en-US" sz="2000" dirty="0" smtClean="0"/>
              <a:t>.</a:t>
            </a:r>
            <a:r>
              <a:rPr lang="id-ID" sz="2000" dirty="0" smtClean="0"/>
              <a:t/>
            </a:r>
            <a:br>
              <a:rPr lang="id-ID" sz="2000" dirty="0" smtClean="0"/>
            </a:br>
            <a:r>
              <a:rPr lang="id-ID" sz="2000" dirty="0" smtClean="0"/>
              <a:t>3. </a:t>
            </a:r>
            <a:r>
              <a:rPr lang="en-US" sz="2000" dirty="0" err="1" smtClean="0"/>
              <a:t>Memahami</a:t>
            </a:r>
            <a:r>
              <a:rPr lang="en-US" sz="2000" dirty="0" smtClean="0"/>
              <a:t>, </a:t>
            </a:r>
            <a:r>
              <a:rPr lang="en-US" sz="2000" dirty="0" err="1" smtClean="0"/>
              <a:t>menerapkan</a:t>
            </a:r>
            <a:r>
              <a:rPr lang="en-US" sz="2000" dirty="0" smtClean="0"/>
              <a:t>, </a:t>
            </a:r>
            <a:r>
              <a:rPr lang="en-US" sz="2000" dirty="0" err="1" smtClean="0"/>
              <a:t>menganalisis</a:t>
            </a:r>
            <a:r>
              <a:rPr lang="en-US" sz="2000" dirty="0" smtClean="0"/>
              <a:t> </a:t>
            </a:r>
            <a:r>
              <a:rPr lang="en-US" sz="2000" dirty="0" err="1" smtClean="0"/>
              <a:t>pengetahuan</a:t>
            </a:r>
            <a:r>
              <a:rPr lang="en-US" sz="2000" dirty="0" smtClean="0"/>
              <a:t> </a:t>
            </a:r>
            <a:r>
              <a:rPr lang="en-US" sz="2000" dirty="0" err="1" smtClean="0"/>
              <a:t>faktual</a:t>
            </a:r>
            <a:r>
              <a:rPr lang="en-US" sz="2000" dirty="0" smtClean="0"/>
              <a:t>, </a:t>
            </a:r>
            <a:r>
              <a:rPr lang="en-US" sz="2000" dirty="0" err="1" smtClean="0"/>
              <a:t>konseptual</a:t>
            </a:r>
            <a:r>
              <a:rPr lang="en-US" sz="2000" dirty="0" smtClean="0"/>
              <a:t>, </a:t>
            </a:r>
            <a:r>
              <a:rPr lang="en-US" sz="2000" dirty="0" err="1" smtClean="0"/>
              <a:t>prosedural</a:t>
            </a:r>
            <a:r>
              <a:rPr lang="en-US" sz="2000" dirty="0" smtClean="0"/>
              <a:t> </a:t>
            </a:r>
            <a:r>
              <a:rPr lang="en-US" sz="2000" dirty="0" err="1" smtClean="0"/>
              <a:t>berdasarkan</a:t>
            </a:r>
            <a:r>
              <a:rPr lang="en-US" sz="2000" dirty="0" smtClean="0"/>
              <a:t> rasa </a:t>
            </a:r>
            <a:r>
              <a:rPr lang="en-US" sz="2000" dirty="0" err="1" smtClean="0"/>
              <a:t>ingintahunya</a:t>
            </a:r>
            <a:r>
              <a:rPr lang="en-US" sz="2000" dirty="0" smtClean="0"/>
              <a:t> </a:t>
            </a:r>
            <a:r>
              <a:rPr lang="en-US" sz="2000" dirty="0" err="1" smtClean="0"/>
              <a:t>tentang</a:t>
            </a:r>
            <a:r>
              <a:rPr lang="en-US" sz="2000" dirty="0" smtClean="0"/>
              <a:t> </a:t>
            </a:r>
            <a:r>
              <a:rPr lang="en-US" sz="2000" dirty="0" err="1" smtClean="0"/>
              <a:t>ilmu</a:t>
            </a:r>
            <a:r>
              <a:rPr lang="en-US" sz="2000" dirty="0" smtClean="0"/>
              <a:t> </a:t>
            </a:r>
            <a:r>
              <a:rPr lang="en-US" sz="2000" dirty="0" err="1" smtClean="0"/>
              <a:t>pengetahuan</a:t>
            </a:r>
            <a:r>
              <a:rPr lang="en-US" sz="2000" dirty="0" smtClean="0"/>
              <a:t>, </a:t>
            </a:r>
            <a:r>
              <a:rPr lang="en-US" sz="2000" dirty="0" err="1" smtClean="0"/>
              <a:t>teknologi</a:t>
            </a:r>
            <a:r>
              <a:rPr lang="en-US" sz="2000" dirty="0" smtClean="0"/>
              <a:t>, </a:t>
            </a:r>
            <a:r>
              <a:rPr lang="en-US" sz="2000" dirty="0" err="1" smtClean="0"/>
              <a:t>seni</a:t>
            </a:r>
            <a:r>
              <a:rPr lang="en-US" sz="2000" dirty="0" smtClean="0"/>
              <a:t>, </a:t>
            </a:r>
            <a:r>
              <a:rPr lang="en-US" sz="2000" dirty="0" err="1" smtClean="0"/>
              <a:t>budaya</a:t>
            </a:r>
            <a:r>
              <a:rPr lang="en-US" sz="2000" dirty="0" smtClean="0"/>
              <a:t>, </a:t>
            </a:r>
            <a:r>
              <a:rPr lang="en-US" sz="2000" dirty="0" err="1" smtClean="0"/>
              <a:t>dan</a:t>
            </a:r>
            <a:r>
              <a:rPr lang="en-US" sz="2000" dirty="0" smtClean="0"/>
              <a:t> </a:t>
            </a:r>
            <a:r>
              <a:rPr lang="en-US" sz="2000" dirty="0" err="1" smtClean="0"/>
              <a:t>humaniora</a:t>
            </a:r>
            <a:r>
              <a:rPr lang="en-US" sz="2000" dirty="0" smtClean="0"/>
              <a:t> </a:t>
            </a:r>
            <a:r>
              <a:rPr lang="en-US" sz="2000" dirty="0" err="1" smtClean="0"/>
              <a:t>dengan</a:t>
            </a:r>
            <a:r>
              <a:rPr lang="en-US" sz="2000" dirty="0" smtClean="0"/>
              <a:t> </a:t>
            </a:r>
            <a:r>
              <a:rPr lang="en-US" sz="2000" dirty="0" err="1" smtClean="0"/>
              <a:t>wawasan</a:t>
            </a:r>
            <a:r>
              <a:rPr lang="en-US" sz="2000" dirty="0" smtClean="0"/>
              <a:t> </a:t>
            </a:r>
            <a:r>
              <a:rPr lang="en-US" sz="2000" dirty="0" err="1" smtClean="0"/>
              <a:t>kemanusiaan</a:t>
            </a:r>
            <a:r>
              <a:rPr lang="en-US" sz="2000" dirty="0" smtClean="0"/>
              <a:t>, </a:t>
            </a:r>
            <a:r>
              <a:rPr lang="en-US" sz="2000" dirty="0" err="1" smtClean="0"/>
              <a:t>kebangsaan</a:t>
            </a:r>
            <a:r>
              <a:rPr lang="en-US" sz="2000" dirty="0" smtClean="0"/>
              <a:t>, </a:t>
            </a:r>
            <a:r>
              <a:rPr lang="en-US" sz="2000" dirty="0" err="1" smtClean="0"/>
              <a:t>kenegaraan</a:t>
            </a:r>
            <a:r>
              <a:rPr lang="en-US" sz="2000" dirty="0" smtClean="0"/>
              <a:t>, </a:t>
            </a:r>
            <a:r>
              <a:rPr lang="en-US" sz="2000" dirty="0" err="1" smtClean="0"/>
              <a:t>dan</a:t>
            </a:r>
            <a:r>
              <a:rPr lang="en-US" sz="2000" dirty="0" smtClean="0"/>
              <a:t> </a:t>
            </a:r>
            <a:r>
              <a:rPr lang="en-US" sz="2000" dirty="0" err="1" smtClean="0"/>
              <a:t>peradaban</a:t>
            </a:r>
            <a:r>
              <a:rPr lang="en-US" sz="2000" dirty="0" smtClean="0"/>
              <a:t> </a:t>
            </a:r>
            <a:r>
              <a:rPr lang="en-US" sz="2000" dirty="0" err="1" smtClean="0"/>
              <a:t>terkait</a:t>
            </a:r>
            <a:r>
              <a:rPr lang="en-US" sz="2000" dirty="0" smtClean="0"/>
              <a:t> </a:t>
            </a:r>
            <a:r>
              <a:rPr lang="en-US" sz="2000" dirty="0" err="1" smtClean="0"/>
              <a:t>penyebab</a:t>
            </a:r>
            <a:r>
              <a:rPr lang="en-US" sz="2000" dirty="0" smtClean="0"/>
              <a:t> </a:t>
            </a:r>
            <a:r>
              <a:rPr lang="en-US" sz="2000" dirty="0" err="1" smtClean="0"/>
              <a:t>fenomena</a:t>
            </a:r>
            <a:r>
              <a:rPr lang="en-US" sz="2000" dirty="0" smtClean="0"/>
              <a:t> </a:t>
            </a:r>
            <a:r>
              <a:rPr lang="en-US" sz="2000" dirty="0" err="1" smtClean="0"/>
              <a:t>dan</a:t>
            </a:r>
            <a:r>
              <a:rPr lang="en-US" sz="2000" dirty="0" smtClean="0"/>
              <a:t> </a:t>
            </a:r>
            <a:r>
              <a:rPr lang="en-US" sz="2000" dirty="0" err="1" smtClean="0"/>
              <a:t>kejadian</a:t>
            </a:r>
            <a:r>
              <a:rPr lang="en-US" sz="2000" dirty="0" smtClean="0"/>
              <a:t>, </a:t>
            </a:r>
            <a:r>
              <a:rPr lang="en-US" sz="2000" dirty="0" err="1" smtClean="0"/>
              <a:t>serta</a:t>
            </a:r>
            <a:r>
              <a:rPr lang="en-US" sz="2000" dirty="0" smtClean="0"/>
              <a:t> </a:t>
            </a:r>
            <a:r>
              <a:rPr lang="en-US" sz="2000" dirty="0" err="1" smtClean="0"/>
              <a:t>menerapkan</a:t>
            </a:r>
            <a:r>
              <a:rPr lang="en-US" sz="2000" dirty="0" smtClean="0"/>
              <a:t> </a:t>
            </a:r>
            <a:r>
              <a:rPr lang="en-US" sz="2000" dirty="0" err="1" smtClean="0"/>
              <a:t>pengetahuan</a:t>
            </a:r>
            <a:r>
              <a:rPr lang="en-US" sz="2000" dirty="0" smtClean="0"/>
              <a:t> </a:t>
            </a:r>
            <a:r>
              <a:rPr lang="en-US" sz="2000" dirty="0" err="1" smtClean="0"/>
              <a:t>prosedural</a:t>
            </a:r>
            <a:r>
              <a:rPr lang="en-US" sz="2000" dirty="0" smtClean="0"/>
              <a:t> </a:t>
            </a:r>
            <a:r>
              <a:rPr lang="en-US" sz="2000" dirty="0" err="1" smtClean="0"/>
              <a:t>pada</a:t>
            </a:r>
            <a:r>
              <a:rPr lang="en-US" sz="2000" dirty="0" smtClean="0"/>
              <a:t> </a:t>
            </a:r>
            <a:r>
              <a:rPr lang="en-US" sz="2000" dirty="0" err="1" smtClean="0"/>
              <a:t>bidang</a:t>
            </a:r>
            <a:r>
              <a:rPr lang="en-US" sz="2000" dirty="0" smtClean="0"/>
              <a:t> </a:t>
            </a:r>
            <a:r>
              <a:rPr lang="en-US" sz="2000" dirty="0" err="1" smtClean="0"/>
              <a:t>kajian</a:t>
            </a:r>
            <a:r>
              <a:rPr lang="en-US" sz="2000" dirty="0" smtClean="0"/>
              <a:t> yang </a:t>
            </a:r>
            <a:r>
              <a:rPr lang="en-US" sz="2000" dirty="0" err="1" smtClean="0"/>
              <a:t>spesifik</a:t>
            </a:r>
            <a:r>
              <a:rPr lang="en-US" sz="2000" dirty="0" smtClean="0"/>
              <a:t> </a:t>
            </a:r>
            <a:r>
              <a:rPr lang="en-US" sz="2000" dirty="0" err="1" smtClean="0"/>
              <a:t>sesuai</a:t>
            </a:r>
            <a:r>
              <a:rPr lang="en-US" sz="2000" dirty="0" smtClean="0"/>
              <a:t> </a:t>
            </a:r>
            <a:r>
              <a:rPr lang="en-US" sz="2000" dirty="0" err="1" smtClean="0"/>
              <a:t>dengan</a:t>
            </a:r>
            <a:r>
              <a:rPr lang="en-US" sz="2000" dirty="0" smtClean="0"/>
              <a:t> </a:t>
            </a:r>
            <a:r>
              <a:rPr lang="en-US" sz="2000" dirty="0" err="1" smtClean="0"/>
              <a:t>bakat</a:t>
            </a:r>
            <a:r>
              <a:rPr lang="en-US" sz="2000" dirty="0" smtClean="0"/>
              <a:t> </a:t>
            </a:r>
            <a:r>
              <a:rPr lang="en-US" sz="2000" dirty="0" err="1" smtClean="0"/>
              <a:t>dan</a:t>
            </a:r>
            <a:r>
              <a:rPr lang="en-US" sz="2000" dirty="0" smtClean="0"/>
              <a:t> </a:t>
            </a:r>
            <a:r>
              <a:rPr lang="en-US" sz="2000" dirty="0" err="1" smtClean="0"/>
              <a:t>minatnya</a:t>
            </a:r>
            <a:r>
              <a:rPr lang="en-US" sz="2000" dirty="0" smtClean="0"/>
              <a:t> </a:t>
            </a:r>
            <a:r>
              <a:rPr lang="en-US" sz="2000" dirty="0" err="1" smtClean="0"/>
              <a:t>untuk</a:t>
            </a:r>
            <a:r>
              <a:rPr lang="en-US" sz="2000" dirty="0" smtClean="0"/>
              <a:t> </a:t>
            </a:r>
            <a:r>
              <a:rPr lang="en-US" sz="2000" dirty="0" err="1" smtClean="0"/>
              <a:t>memecahkan</a:t>
            </a:r>
            <a:r>
              <a:rPr lang="en-US" sz="2000" dirty="0" smtClean="0"/>
              <a:t> </a:t>
            </a:r>
            <a:r>
              <a:rPr lang="en-US" sz="2000" dirty="0" err="1" smtClean="0"/>
              <a:t>masalah</a:t>
            </a:r>
            <a:r>
              <a:rPr lang="id-ID" sz="2000" dirty="0" smtClean="0"/>
              <a:t/>
            </a:r>
            <a:br>
              <a:rPr lang="id-ID" sz="2000" dirty="0" smtClean="0"/>
            </a:br>
            <a:r>
              <a:rPr lang="en-US" sz="2000" dirty="0" smtClean="0"/>
              <a:t>4. </a:t>
            </a:r>
            <a:r>
              <a:rPr lang="en-US" sz="2000" dirty="0" err="1" smtClean="0"/>
              <a:t>Mengolah</a:t>
            </a:r>
            <a:r>
              <a:rPr lang="en-US" sz="2000" dirty="0" smtClean="0"/>
              <a:t>, </a:t>
            </a:r>
            <a:r>
              <a:rPr lang="en-US" sz="2000" dirty="0" err="1" smtClean="0"/>
              <a:t>menalar</a:t>
            </a:r>
            <a:r>
              <a:rPr lang="en-US" sz="2000" dirty="0" smtClean="0"/>
              <a:t>, </a:t>
            </a:r>
            <a:r>
              <a:rPr lang="en-US" sz="2000" dirty="0" err="1" smtClean="0"/>
              <a:t>dan</a:t>
            </a:r>
            <a:r>
              <a:rPr lang="en-US" sz="2000" dirty="0" smtClean="0"/>
              <a:t> </a:t>
            </a:r>
            <a:r>
              <a:rPr lang="en-US" sz="2000" dirty="0" err="1" smtClean="0"/>
              <a:t>menyaji</a:t>
            </a:r>
            <a:r>
              <a:rPr lang="en-US" sz="2000" dirty="0" smtClean="0"/>
              <a:t> </a:t>
            </a:r>
            <a:r>
              <a:rPr lang="en-US" sz="2000" dirty="0" err="1" smtClean="0"/>
              <a:t>dalam</a:t>
            </a:r>
            <a:r>
              <a:rPr lang="en-US" sz="2000" dirty="0" smtClean="0"/>
              <a:t> </a:t>
            </a:r>
            <a:r>
              <a:rPr lang="en-US" sz="2000" dirty="0" err="1" smtClean="0"/>
              <a:t>ranah</a:t>
            </a:r>
            <a:r>
              <a:rPr lang="en-US" sz="2000" dirty="0" smtClean="0"/>
              <a:t> </a:t>
            </a:r>
            <a:r>
              <a:rPr lang="en-US" sz="2000" dirty="0" err="1" smtClean="0"/>
              <a:t>konkret</a:t>
            </a:r>
            <a:r>
              <a:rPr lang="en-US" sz="2000" dirty="0" smtClean="0"/>
              <a:t> </a:t>
            </a:r>
            <a:r>
              <a:rPr lang="en-US" sz="2000" dirty="0" err="1" smtClean="0"/>
              <a:t>dan</a:t>
            </a:r>
            <a:r>
              <a:rPr lang="en-US" sz="2000" dirty="0" smtClean="0"/>
              <a:t> </a:t>
            </a:r>
            <a:r>
              <a:rPr lang="en-US" sz="2000" dirty="0" err="1" smtClean="0"/>
              <a:t>ranah</a:t>
            </a:r>
            <a:r>
              <a:rPr lang="en-US" sz="2000" dirty="0" smtClean="0"/>
              <a:t> </a:t>
            </a:r>
            <a:r>
              <a:rPr lang="en-US" sz="2000" dirty="0" err="1" smtClean="0"/>
              <a:t>abstrak</a:t>
            </a:r>
            <a:r>
              <a:rPr lang="en-US" sz="2000" dirty="0" smtClean="0"/>
              <a:t> </a:t>
            </a:r>
            <a:r>
              <a:rPr lang="en-US" sz="2000" dirty="0" err="1" smtClean="0"/>
              <a:t>terkait</a:t>
            </a:r>
            <a:r>
              <a:rPr lang="en-US" sz="2000" dirty="0" smtClean="0"/>
              <a:t> </a:t>
            </a:r>
            <a:r>
              <a:rPr lang="en-US" sz="2000" dirty="0" err="1" smtClean="0"/>
              <a:t>dengan</a:t>
            </a:r>
            <a:r>
              <a:rPr lang="en-US" sz="2000" dirty="0" smtClean="0"/>
              <a:t> </a:t>
            </a:r>
            <a:r>
              <a:rPr lang="en-US" sz="2000" dirty="0" err="1" smtClean="0"/>
              <a:t>pengembangan</a:t>
            </a:r>
            <a:r>
              <a:rPr lang="en-US" sz="2000" dirty="0" smtClean="0"/>
              <a:t> </a:t>
            </a:r>
            <a:r>
              <a:rPr lang="en-US" sz="2000" dirty="0" err="1" smtClean="0"/>
              <a:t>dari</a:t>
            </a:r>
            <a:r>
              <a:rPr lang="en-US" sz="2000" dirty="0" smtClean="0"/>
              <a:t> yang </a:t>
            </a:r>
            <a:r>
              <a:rPr lang="en-US" sz="2000" dirty="0" err="1" smtClean="0"/>
              <a:t>dipelajarinya</a:t>
            </a:r>
            <a:r>
              <a:rPr lang="en-US" sz="2000" dirty="0" smtClean="0"/>
              <a:t> </a:t>
            </a:r>
            <a:r>
              <a:rPr lang="en-US" sz="2000" dirty="0" err="1" smtClean="0"/>
              <a:t>di</a:t>
            </a:r>
            <a:r>
              <a:rPr lang="en-US" sz="2000" dirty="0" smtClean="0"/>
              <a:t> </a:t>
            </a:r>
            <a:r>
              <a:rPr lang="en-US" sz="2000" dirty="0" err="1" smtClean="0"/>
              <a:t>sekolah</a:t>
            </a:r>
            <a:r>
              <a:rPr lang="en-US" sz="2000" dirty="0" smtClean="0"/>
              <a:t> </a:t>
            </a:r>
            <a:r>
              <a:rPr lang="en-US" sz="2000" dirty="0" err="1" smtClean="0"/>
              <a:t>secara</a:t>
            </a:r>
            <a:r>
              <a:rPr lang="en-US" sz="2000" dirty="0" smtClean="0"/>
              <a:t> </a:t>
            </a:r>
            <a:r>
              <a:rPr lang="en-US" sz="2000" dirty="0" err="1" smtClean="0"/>
              <a:t>mandiri</a:t>
            </a:r>
            <a:r>
              <a:rPr lang="en-US" sz="2000" dirty="0" smtClean="0"/>
              <a:t>, </a:t>
            </a:r>
            <a:r>
              <a:rPr lang="en-US" sz="2000" dirty="0" err="1" smtClean="0"/>
              <a:t>dan</a:t>
            </a:r>
            <a:r>
              <a:rPr lang="en-US" sz="2000" dirty="0" smtClean="0"/>
              <a:t> </a:t>
            </a:r>
            <a:r>
              <a:rPr lang="en-US" sz="2000" dirty="0" err="1" smtClean="0"/>
              <a:t>mampu</a:t>
            </a:r>
            <a:r>
              <a:rPr lang="en-US" sz="2000" dirty="0" smtClean="0"/>
              <a:t> </a:t>
            </a:r>
            <a:r>
              <a:rPr lang="en-US" sz="2000" dirty="0" err="1" smtClean="0"/>
              <a:t>menggunakan</a:t>
            </a:r>
            <a:r>
              <a:rPr lang="en-US" sz="2000" dirty="0" smtClean="0"/>
              <a:t> </a:t>
            </a:r>
            <a:r>
              <a:rPr lang="en-US" sz="2000" dirty="0" err="1" smtClean="0"/>
              <a:t>metoda</a:t>
            </a:r>
            <a:r>
              <a:rPr lang="en-US" sz="2000" dirty="0" smtClean="0"/>
              <a:t> </a:t>
            </a:r>
            <a:r>
              <a:rPr lang="en-US" sz="2000" dirty="0" err="1" smtClean="0"/>
              <a:t>sesuai</a:t>
            </a:r>
            <a:r>
              <a:rPr lang="en-US" sz="2000" dirty="0" smtClean="0"/>
              <a:t> </a:t>
            </a:r>
            <a:r>
              <a:rPr lang="en-US" sz="2000" dirty="0" err="1" smtClean="0"/>
              <a:t>kaidah</a:t>
            </a:r>
            <a:r>
              <a:rPr lang="en-US" sz="2000" dirty="0" smtClean="0"/>
              <a:t> </a:t>
            </a:r>
            <a:r>
              <a:rPr lang="en-US" sz="2000" dirty="0" err="1" smtClean="0"/>
              <a:t>keilmuan</a:t>
            </a:r>
            <a:r>
              <a:rPr lang="en-US" sz="2000" dirty="0" smtClean="0"/>
              <a:t>.</a:t>
            </a:r>
            <a:endParaRPr lang="id-ID"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572560"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3600" b="1" dirty="0" smtClean="0">
                <a:solidFill>
                  <a:srgbClr val="FF0000"/>
                </a:solidFill>
              </a:rPr>
              <a:t>A.Negara kesatuan Republik  Indonesia</a:t>
            </a:r>
            <a:br>
              <a:rPr lang="id-ID" sz="3600" b="1" dirty="0" smtClean="0">
                <a:solidFill>
                  <a:srgbClr val="FF0000"/>
                </a:solidFill>
              </a:rPr>
            </a:br>
            <a:r>
              <a:rPr lang="id-ID" sz="3600" b="1" dirty="0" smtClean="0">
                <a:solidFill>
                  <a:srgbClr val="FF0000"/>
                </a:solidFill>
              </a:rPr>
              <a:t>1.Pengertian NKRI</a:t>
            </a:r>
            <a:r>
              <a:rPr lang="id-ID" sz="2800" dirty="0" smtClean="0"/>
              <a:t/>
            </a:r>
            <a:br>
              <a:rPr lang="id-ID" sz="2800" dirty="0" smtClean="0"/>
            </a:br>
            <a:r>
              <a:rPr lang="id-ID" sz="2800" dirty="0" smtClean="0"/>
              <a:t>Negara Republik Indonesia adalah negara kesatuan</a:t>
            </a:r>
            <a:br>
              <a:rPr lang="id-ID" sz="2800" dirty="0" smtClean="0"/>
            </a:br>
            <a:r>
              <a:rPr lang="id-ID" sz="2800" dirty="0" smtClean="0"/>
              <a:t>Ketentuan di perkuat oleh  </a:t>
            </a:r>
            <a:r>
              <a:rPr lang="id-ID" sz="2800" dirty="0" smtClean="0">
                <a:solidFill>
                  <a:srgbClr val="FF0000"/>
                </a:solidFill>
              </a:rPr>
              <a:t>pasal 18  UUD RI tahun 1945 ayat 1 </a:t>
            </a:r>
            <a:r>
              <a:rPr lang="id-ID" sz="2800" dirty="0" smtClean="0"/>
              <a:t>yang menyatakan negara kesatuan RI</a:t>
            </a:r>
            <a:br>
              <a:rPr lang="id-ID" sz="2800" dirty="0" smtClean="0"/>
            </a:br>
            <a:r>
              <a:rPr lang="id-ID" sz="2800" dirty="0" smtClean="0"/>
              <a:t>Dibagi atas daerah-daerah  provinsi  yang di bagi atas  </a:t>
            </a:r>
            <a:r>
              <a:rPr lang="id-ID" sz="2800" dirty="0" smtClean="0">
                <a:solidFill>
                  <a:srgbClr val="FF0000"/>
                </a:solidFill>
              </a:rPr>
              <a:t>kabupaten dan kota, dimana tiap-tiap provinsi, kabupaten dan kota</a:t>
            </a:r>
            <a:r>
              <a:rPr lang="id-ID" sz="2800" dirty="0" smtClean="0"/>
              <a:t>,  mempunyai pemerintah yang di atur oleh undang-undang.</a:t>
            </a:r>
            <a:br>
              <a:rPr lang="id-ID" sz="2800" dirty="0" smtClean="0"/>
            </a:br>
            <a:r>
              <a:rPr lang="id-ID" sz="2800" dirty="0" smtClean="0"/>
              <a:t/>
            </a:r>
            <a:br>
              <a:rPr lang="id-ID" sz="2800" dirty="0" smtClean="0"/>
            </a:br>
            <a:r>
              <a:rPr lang="id-ID" sz="2800" dirty="0" smtClean="0"/>
              <a:t>Sistem pemerintahan yang di pilih adalah  sistem desentralisasi  (lepas dari pusat)  </a:t>
            </a:r>
            <a:endParaRPr lang="id-ID"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643998" cy="6297634"/>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3200" dirty="0" smtClean="0"/>
              <a:t>Lanjutannya </a:t>
            </a:r>
            <a:br>
              <a:rPr lang="id-ID" sz="3200" dirty="0" smtClean="0"/>
            </a:br>
            <a:r>
              <a:rPr lang="id-ID" sz="3200" dirty="0" smtClean="0"/>
              <a:t>Artinya daerah di beri kesempatan  untuk mengatur dan mengurus rumah tangganya sendiri. Kesempatan tersebut di laksanakan menurut asas otonomi dan tugas pembantuan. </a:t>
            </a:r>
            <a:endParaRPr lang="id-ID"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643998" cy="6297634"/>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b="1" dirty="0" smtClean="0">
                <a:solidFill>
                  <a:srgbClr val="FF0000"/>
                </a:solidFill>
              </a:rPr>
              <a:t>2.Wilayah atau daerah</a:t>
            </a:r>
            <a:r>
              <a:rPr lang="id-ID" sz="3200" dirty="0" smtClean="0"/>
              <a:t/>
            </a:r>
            <a:br>
              <a:rPr lang="id-ID" sz="3200" dirty="0" smtClean="0"/>
            </a:br>
            <a:r>
              <a:rPr lang="id-ID" sz="2800" dirty="0" smtClean="0"/>
              <a:t>Wilayah suatu negara meliputi:</a:t>
            </a:r>
            <a:br>
              <a:rPr lang="id-ID" sz="2800" dirty="0" smtClean="0"/>
            </a:br>
            <a:r>
              <a:rPr lang="id-ID" sz="2800" dirty="0" smtClean="0"/>
              <a:t>  </a:t>
            </a:r>
            <a:r>
              <a:rPr lang="id-ID" sz="2800" b="1" dirty="0" smtClean="0">
                <a:solidFill>
                  <a:srgbClr val="FF0000"/>
                </a:solidFill>
              </a:rPr>
              <a:t>a.wilayah daratan</a:t>
            </a:r>
            <a:r>
              <a:rPr lang="id-ID" sz="2800" dirty="0" smtClean="0"/>
              <a:t>: di tentutan dengan traktat</a:t>
            </a:r>
            <a:br>
              <a:rPr lang="id-ID" sz="2800" dirty="0" smtClean="0"/>
            </a:br>
            <a:r>
              <a:rPr lang="id-ID" sz="2800" dirty="0" smtClean="0"/>
              <a:t>      =Batas alamiah:sungai,danau pengunungan</a:t>
            </a:r>
            <a:br>
              <a:rPr lang="id-ID" sz="2800" dirty="0" smtClean="0"/>
            </a:br>
            <a:r>
              <a:rPr lang="id-ID" sz="2800" dirty="0" smtClean="0"/>
              <a:t>      =Batas butan:pagar tembok,kawat berduri,pos </a:t>
            </a:r>
            <a:br>
              <a:rPr lang="id-ID" sz="2800" dirty="0" smtClean="0"/>
            </a:br>
            <a:r>
              <a:rPr lang="id-ID" sz="2800" dirty="0" smtClean="0"/>
              <a:t>         penjagaan, patok.</a:t>
            </a:r>
            <a:br>
              <a:rPr lang="id-ID" sz="2800" dirty="0" smtClean="0"/>
            </a:br>
            <a:r>
              <a:rPr lang="id-ID" sz="2800" dirty="0" smtClean="0"/>
              <a:t>      =Batas secara geografis:secara Geofisika, lintang  dan </a:t>
            </a:r>
            <a:br>
              <a:rPr lang="id-ID" sz="2800" dirty="0" smtClean="0"/>
            </a:br>
            <a:r>
              <a:rPr lang="id-ID" sz="2800" dirty="0" smtClean="0"/>
              <a:t>        bujur di bola dunia 6 LU,11 LS,95 BB,141 BT.</a:t>
            </a:r>
            <a:br>
              <a:rPr lang="id-ID" sz="2800" dirty="0" smtClean="0"/>
            </a:br>
            <a:endParaRPr lang="id-ID"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85728"/>
            <a:ext cx="8643998" cy="636907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4000" b="1" dirty="0" smtClean="0">
                <a:solidFill>
                  <a:srgbClr val="FF0000"/>
                </a:solidFill>
              </a:rPr>
              <a:t>B.Wilayah lautan</a:t>
            </a:r>
            <a:r>
              <a:rPr lang="id-ID" sz="2800" dirty="0" smtClean="0"/>
              <a:t/>
            </a:r>
            <a:br>
              <a:rPr lang="id-ID" sz="2800" dirty="0" smtClean="0"/>
            </a:br>
            <a:r>
              <a:rPr lang="id-ID" sz="2800" dirty="0" smtClean="0"/>
              <a:t> =Batas laut teritorial adalah laut sejauh 12 mildi ukur dari </a:t>
            </a:r>
            <a:br>
              <a:rPr lang="id-ID" sz="2800" dirty="0" smtClean="0"/>
            </a:br>
            <a:r>
              <a:rPr lang="id-ID" sz="2800" dirty="0" smtClean="0"/>
              <a:t>    garis lurus pantai titik terluar.</a:t>
            </a:r>
            <a:br>
              <a:rPr lang="id-ID" sz="2800" dirty="0" smtClean="0"/>
            </a:br>
            <a:r>
              <a:rPr lang="id-ID" sz="2800" dirty="0" smtClean="0"/>
              <a:t> =Batas zona ekonomi eklusif (ZEE) berhak mengelola dan</a:t>
            </a:r>
            <a:br>
              <a:rPr lang="id-ID" sz="2800" dirty="0" smtClean="0"/>
            </a:br>
            <a:r>
              <a:rPr lang="id-ID" sz="2800" dirty="0" smtClean="0"/>
              <a:t>   memfaatkan kekayaan yang ada di dalamya. Bebas di </a:t>
            </a:r>
            <a:br>
              <a:rPr lang="id-ID" sz="2800" dirty="0" smtClean="0"/>
            </a:br>
            <a:r>
              <a:rPr lang="id-ID" sz="2800" dirty="0" smtClean="0"/>
              <a:t>    layari kapal asing.</a:t>
            </a:r>
            <a:br>
              <a:rPr lang="id-ID" sz="2800" dirty="0" smtClean="0"/>
            </a:br>
            <a:r>
              <a:rPr lang="id-ID" sz="2800" dirty="0" smtClean="0"/>
              <a:t> =Zona bersebelahan 24 mil, 12 di tambah 12 mil.</a:t>
            </a:r>
            <a:br>
              <a:rPr lang="id-ID" sz="2800" dirty="0" smtClean="0"/>
            </a:br>
            <a:r>
              <a:rPr lang="id-ID" sz="2800" dirty="0" smtClean="0"/>
              <a:t> =Batas landas benua: lebih dari 200 mil laut. Boleh </a:t>
            </a:r>
            <a:br>
              <a:rPr lang="id-ID" sz="2800" dirty="0" smtClean="0"/>
            </a:br>
            <a:r>
              <a:rPr lang="id-ID" sz="2800" dirty="0" smtClean="0"/>
              <a:t>     mengekplorasi kekayaan tapi membagi hasil dengan</a:t>
            </a:r>
            <a:br>
              <a:rPr lang="id-ID" sz="2800" dirty="0" smtClean="0"/>
            </a:br>
            <a:r>
              <a:rPr lang="id-ID" sz="2800" dirty="0" smtClean="0"/>
              <a:t>      masy internasional </a:t>
            </a:r>
            <a:br>
              <a:rPr lang="id-ID" sz="2800" dirty="0" smtClean="0"/>
            </a:br>
            <a:r>
              <a:rPr lang="id-ID" sz="2800" dirty="0" smtClean="0"/>
              <a:t/>
            </a:r>
            <a:br>
              <a:rPr lang="id-ID" sz="2800" dirty="0" smtClean="0"/>
            </a:br>
            <a:r>
              <a:rPr lang="id-ID" sz="2800" b="1" dirty="0" smtClean="0">
                <a:solidFill>
                  <a:srgbClr val="FF0000"/>
                </a:solidFill>
              </a:rPr>
              <a:t>C.Wilayah udara</a:t>
            </a:r>
            <a:r>
              <a:rPr lang="id-ID" sz="2800" dirty="0" smtClean="0"/>
              <a:t>:meliputi wilayah udara  yang berada diatas daratan dan lautan yang bersangkutan. Dengan ketinggian tidak terbatas. </a:t>
            </a:r>
            <a:r>
              <a:rPr lang="en-US" sz="2800" dirty="0" smtClean="0"/>
              <a:t>(Pilot </a:t>
            </a:r>
            <a:r>
              <a:rPr lang="en-US" sz="2800" dirty="0" err="1" smtClean="0"/>
              <a:t>Amerika</a:t>
            </a:r>
            <a:r>
              <a:rPr lang="en-US" sz="2800" dirty="0" smtClean="0"/>
              <a:t> </a:t>
            </a:r>
            <a:r>
              <a:rPr lang="en-US" sz="2800" dirty="0" err="1" smtClean="0"/>
              <a:t>di</a:t>
            </a:r>
            <a:r>
              <a:rPr lang="en-US" sz="2800" dirty="0" smtClean="0"/>
              <a:t> </a:t>
            </a:r>
            <a:r>
              <a:rPr lang="en-US" sz="2800" dirty="0" err="1" smtClean="0"/>
              <a:t>paksa</a:t>
            </a:r>
            <a:r>
              <a:rPr lang="en-US" sz="2800" dirty="0" smtClean="0"/>
              <a:t> </a:t>
            </a:r>
            <a:r>
              <a:rPr lang="en-US" sz="2800" dirty="0" err="1" smtClean="0"/>
              <a:t>turun</a:t>
            </a:r>
            <a:r>
              <a:rPr lang="en-US" sz="2800" dirty="0" smtClean="0"/>
              <a:t> 9 </a:t>
            </a:r>
            <a:r>
              <a:rPr lang="en-US" sz="2800" dirty="0" err="1" smtClean="0"/>
              <a:t>nop</a:t>
            </a:r>
            <a:r>
              <a:rPr lang="en-US" sz="2800" dirty="0" smtClean="0"/>
              <a:t> 2015, </a:t>
            </a:r>
            <a:r>
              <a:rPr lang="en-US" sz="2800" dirty="0" err="1" smtClean="0"/>
              <a:t>kaltim</a:t>
            </a:r>
            <a:r>
              <a:rPr lang="en-US" sz="2800" dirty="0" smtClean="0"/>
              <a:t>, </a:t>
            </a:r>
            <a:r>
              <a:rPr lang="en-US" sz="2800" dirty="0" err="1" smtClean="0"/>
              <a:t>mengunakan</a:t>
            </a:r>
            <a:r>
              <a:rPr lang="en-US" sz="2800" dirty="0" smtClean="0"/>
              <a:t> </a:t>
            </a:r>
            <a:r>
              <a:rPr lang="en-US" sz="2800" dirty="0" err="1" smtClean="0"/>
              <a:t>pesawat</a:t>
            </a:r>
            <a:r>
              <a:rPr lang="en-US" sz="2800" dirty="0" smtClean="0"/>
              <a:t> </a:t>
            </a:r>
            <a:r>
              <a:rPr lang="en-US" sz="2800" dirty="0" err="1" smtClean="0"/>
              <a:t>tempur</a:t>
            </a:r>
            <a:r>
              <a:rPr lang="en-US" sz="2800" dirty="0" smtClean="0"/>
              <a:t> </a:t>
            </a:r>
            <a:r>
              <a:rPr lang="en-US" sz="2800" dirty="0" err="1" smtClean="0"/>
              <a:t>Sukhoi</a:t>
            </a:r>
            <a:r>
              <a:rPr lang="en-US" sz="2800" dirty="0" smtClean="0"/>
              <a:t>, </a:t>
            </a:r>
            <a:r>
              <a:rPr lang="en-US" sz="2800" dirty="0" err="1" smtClean="0"/>
              <a:t>di</a:t>
            </a:r>
            <a:r>
              <a:rPr lang="en-US" sz="2800" dirty="0" smtClean="0"/>
              <a:t> </a:t>
            </a:r>
            <a:r>
              <a:rPr lang="en-US" sz="2800" dirty="0" err="1" smtClean="0"/>
              <a:t>kenakan</a:t>
            </a:r>
            <a:r>
              <a:rPr lang="en-US" sz="2800" dirty="0" smtClean="0"/>
              <a:t>   </a:t>
            </a:r>
            <a:r>
              <a:rPr lang="en-US" sz="2800" dirty="0" err="1" smtClean="0"/>
              <a:t>denda</a:t>
            </a:r>
            <a:r>
              <a:rPr lang="en-US" sz="2800" dirty="0" smtClean="0"/>
              <a:t> 60 </a:t>
            </a:r>
            <a:r>
              <a:rPr lang="en-US" sz="2800" dirty="0" err="1" smtClean="0"/>
              <a:t>juta</a:t>
            </a:r>
            <a:r>
              <a:rPr lang="en-US" sz="2800" dirty="0" smtClean="0"/>
              <a:t> </a:t>
            </a:r>
            <a:r>
              <a:rPr lang="en-US" sz="2800" dirty="0" err="1" smtClean="0"/>
              <a:t>pada</a:t>
            </a:r>
            <a:r>
              <a:rPr lang="en-US" sz="2800" dirty="0" smtClean="0"/>
              <a:t> </a:t>
            </a:r>
            <a:r>
              <a:rPr lang="en-US" sz="2800" dirty="0" err="1" smtClean="0"/>
              <a:t>kementerian</a:t>
            </a:r>
            <a:r>
              <a:rPr lang="en-US" sz="2800" dirty="0" smtClean="0"/>
              <a:t> </a:t>
            </a:r>
            <a:r>
              <a:rPr lang="en-US" sz="2800" dirty="0" err="1" smtClean="0"/>
              <a:t>perhub</a:t>
            </a:r>
            <a:r>
              <a:rPr lang="en-US" sz="2800" dirty="0" smtClean="0"/>
              <a:t>)</a:t>
            </a:r>
            <a:endParaRPr lang="id-ID"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643998" cy="6297634"/>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b="1" dirty="0" smtClean="0">
                <a:solidFill>
                  <a:srgbClr val="FF0000"/>
                </a:solidFill>
              </a:rPr>
              <a:t>3.Fungsi dan tujuan negara</a:t>
            </a:r>
            <a:r>
              <a:rPr lang="id-ID" sz="3200" dirty="0" smtClean="0"/>
              <a:t/>
            </a:r>
            <a:br>
              <a:rPr lang="id-ID" sz="3200" dirty="0" smtClean="0"/>
            </a:br>
            <a:r>
              <a:rPr lang="id-ID" sz="3200" dirty="0" smtClean="0"/>
              <a:t> </a:t>
            </a:r>
            <a:r>
              <a:rPr lang="id-ID" sz="2800" dirty="0" smtClean="0"/>
              <a:t>a.Mengusaha kesejahteraan dan kemakmuran rakyat</a:t>
            </a:r>
            <a:br>
              <a:rPr lang="id-ID" sz="2800" dirty="0" smtClean="0"/>
            </a:br>
            <a:r>
              <a:rPr lang="id-ID" sz="2800" dirty="0" smtClean="0"/>
              <a:t> b.Menegakkan keadilan dan menciptakan Supremaacy of </a:t>
            </a:r>
            <a:br>
              <a:rPr lang="id-ID" sz="2800" dirty="0" smtClean="0"/>
            </a:br>
            <a:r>
              <a:rPr lang="id-ID" sz="2800" dirty="0" smtClean="0"/>
              <a:t>    low melalui badan peradilan-peradilan</a:t>
            </a:r>
            <a:br>
              <a:rPr lang="id-ID" sz="2800" dirty="0" smtClean="0"/>
            </a:br>
            <a:r>
              <a:rPr lang="id-ID" sz="2800" dirty="0" smtClean="0"/>
              <a:t> c.Melaksanakan penertiban, sehingga terjadi kestabilan</a:t>
            </a:r>
            <a:br>
              <a:rPr lang="id-ID" sz="2800" dirty="0" smtClean="0"/>
            </a:br>
            <a:r>
              <a:rPr lang="id-ID" sz="2800" dirty="0" smtClean="0"/>
              <a:t>    mencapai tujuan bersama</a:t>
            </a:r>
            <a:br>
              <a:rPr lang="id-ID" sz="2800" dirty="0" smtClean="0"/>
            </a:br>
            <a:r>
              <a:rPr lang="id-ID" sz="2800" dirty="0" smtClean="0"/>
              <a:t> d.Pertahanan untuk menjaga kemungkinan timbulnya </a:t>
            </a:r>
            <a:br>
              <a:rPr lang="id-ID" sz="2800" dirty="0" smtClean="0"/>
            </a:br>
            <a:r>
              <a:rPr lang="id-ID" sz="2800" dirty="0" smtClean="0"/>
              <a:t>     serangan dari luar.</a:t>
            </a:r>
            <a:endParaRPr lang="id-ID"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4800" b="1" dirty="0" smtClean="0">
                <a:solidFill>
                  <a:srgbClr val="FF0000"/>
                </a:solidFill>
              </a:rPr>
              <a:t>B.Warga negara</a:t>
            </a:r>
            <a:r>
              <a:rPr lang="id-ID" sz="3200" dirty="0" smtClean="0"/>
              <a:t/>
            </a:r>
            <a:br>
              <a:rPr lang="id-ID" sz="3200" dirty="0" smtClean="0"/>
            </a:br>
            <a:r>
              <a:rPr lang="id-ID" sz="3200" dirty="0" smtClean="0"/>
              <a:t>=</a:t>
            </a:r>
            <a:r>
              <a:rPr lang="id-ID" sz="2800" dirty="0" smtClean="0"/>
              <a:t>Rakyat: semua orang  yang bertempat tinggal  di dalam wilayah kekuasaan suatu negara  dan tunduk pada kekuasaan itu.</a:t>
            </a:r>
            <a:r>
              <a:rPr lang="id-ID" sz="3200" dirty="0" smtClean="0"/>
              <a:t/>
            </a:r>
            <a:br>
              <a:rPr lang="id-ID" sz="3200" dirty="0" smtClean="0"/>
            </a:br>
            <a:r>
              <a:rPr lang="id-ID" sz="3200" dirty="0" smtClean="0"/>
              <a:t>=</a:t>
            </a:r>
            <a:r>
              <a:rPr lang="id-ID" sz="2800" dirty="0" smtClean="0"/>
              <a:t>Warga negara: adalah mereka  yang berdasarkan hukum</a:t>
            </a:r>
            <a:br>
              <a:rPr lang="id-ID" sz="2800" dirty="0" smtClean="0"/>
            </a:br>
            <a:r>
              <a:rPr lang="id-ID" sz="2800" dirty="0" smtClean="0"/>
              <a:t>tertentu merupakan  anggota dari suatu negara tertentu.</a:t>
            </a:r>
            <a:br>
              <a:rPr lang="id-ID" sz="2800" dirty="0" smtClean="0"/>
            </a:br>
            <a:r>
              <a:rPr lang="id-ID" sz="2800" dirty="0" smtClean="0"/>
              <a:t>=Penduduk:adalah mereka yang bertempat tinggal atau berdomisili di dalam suatu wilayah negara menentap jangka waktu lama. </a:t>
            </a:r>
            <a:endParaRPr lang="id-ID"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640960" cy="639472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en-US" sz="3200" b="1" dirty="0" err="1" smtClean="0">
                <a:solidFill>
                  <a:srgbClr val="FF0000"/>
                </a:solidFill>
              </a:rPr>
              <a:t>Syar</a:t>
            </a:r>
            <a:r>
              <a:rPr lang="en-US" sz="3200" dirty="0" err="1" smtClean="0">
                <a:solidFill>
                  <a:srgbClr val="FF0000"/>
                </a:solidFill>
              </a:rPr>
              <a:t>a</a:t>
            </a:r>
            <a:r>
              <a:rPr lang="en-US" sz="3200" b="1" dirty="0" err="1" smtClean="0">
                <a:solidFill>
                  <a:srgbClr val="FF0000"/>
                </a:solidFill>
              </a:rPr>
              <a:t>t-syarat</a:t>
            </a:r>
            <a:r>
              <a:rPr lang="en-US" sz="3200" b="1" dirty="0" smtClean="0">
                <a:solidFill>
                  <a:srgbClr val="FF0000"/>
                </a:solidFill>
              </a:rPr>
              <a:t> </a:t>
            </a:r>
            <a:r>
              <a:rPr lang="en-US" sz="3200" b="1" dirty="0" err="1" smtClean="0">
                <a:solidFill>
                  <a:srgbClr val="FF0000"/>
                </a:solidFill>
              </a:rPr>
              <a:t>menjadi</a:t>
            </a:r>
            <a:r>
              <a:rPr lang="en-US" sz="3200" b="1" dirty="0" smtClean="0">
                <a:solidFill>
                  <a:srgbClr val="FF0000"/>
                </a:solidFill>
              </a:rPr>
              <a:t> </a:t>
            </a:r>
            <a:r>
              <a:rPr lang="en-US" sz="3200" b="1" dirty="0" err="1" smtClean="0">
                <a:solidFill>
                  <a:srgbClr val="FF0000"/>
                </a:solidFill>
              </a:rPr>
              <a:t>warga</a:t>
            </a:r>
            <a:r>
              <a:rPr lang="en-US" sz="3200" b="1" dirty="0" smtClean="0">
                <a:solidFill>
                  <a:srgbClr val="FF0000"/>
                </a:solidFill>
              </a:rPr>
              <a:t> </a:t>
            </a:r>
            <a:r>
              <a:rPr lang="en-US" sz="3200" b="1" dirty="0" err="1" smtClean="0">
                <a:solidFill>
                  <a:srgbClr val="FF0000"/>
                </a:solidFill>
              </a:rPr>
              <a:t>negara</a:t>
            </a:r>
            <a:r>
              <a:rPr lang="en-US" sz="3200" b="1" dirty="0" smtClean="0">
                <a:solidFill>
                  <a:srgbClr val="FF0000"/>
                </a:solidFill>
              </a:rPr>
              <a:t> Indonesia</a:t>
            </a:r>
            <a:r>
              <a:rPr lang="en-US" sz="2800" dirty="0" smtClean="0"/>
              <a:t/>
            </a:r>
            <a:br>
              <a:rPr lang="en-US" sz="2800" dirty="0" smtClean="0"/>
            </a:br>
            <a:r>
              <a:rPr lang="en-US" sz="2800" b="1" dirty="0" err="1" smtClean="0"/>
              <a:t>a.Melalui</a:t>
            </a:r>
            <a:r>
              <a:rPr lang="en-US" sz="2800" b="1" dirty="0" smtClean="0"/>
              <a:t> </a:t>
            </a:r>
            <a:r>
              <a:rPr lang="en-US" sz="2800" b="1" dirty="0" err="1" smtClean="0"/>
              <a:t>kelahiran</a:t>
            </a:r>
            <a:r>
              <a:rPr lang="en-US" sz="2800" dirty="0" smtClean="0"/>
              <a:t/>
            </a:r>
            <a:br>
              <a:rPr lang="en-US" sz="2800" dirty="0" smtClean="0"/>
            </a:br>
            <a:r>
              <a:rPr lang="en-US" sz="2800" dirty="0" err="1" smtClean="0"/>
              <a:t>Kewarganegaraan</a:t>
            </a:r>
            <a:r>
              <a:rPr lang="en-US" sz="2800" dirty="0" smtClean="0"/>
              <a:t> Indonesia  </a:t>
            </a:r>
            <a:r>
              <a:rPr lang="en-US" sz="2800" dirty="0" err="1" smtClean="0"/>
              <a:t>dapat</a:t>
            </a:r>
            <a:r>
              <a:rPr lang="en-US" sz="2800" dirty="0" smtClean="0"/>
              <a:t> </a:t>
            </a:r>
            <a:r>
              <a:rPr lang="en-US" sz="2800" dirty="0" err="1" smtClean="0"/>
              <a:t>melalui</a:t>
            </a:r>
            <a:r>
              <a:rPr lang="en-US" sz="2800" dirty="0" smtClean="0"/>
              <a:t> </a:t>
            </a:r>
            <a:r>
              <a:rPr lang="en-US" sz="2800" dirty="0" err="1" smtClean="0"/>
              <a:t>keturunan</a:t>
            </a:r>
            <a:r>
              <a:rPr lang="en-US" sz="2800" dirty="0" smtClean="0"/>
              <a:t> </a:t>
            </a:r>
            <a:r>
              <a:rPr lang="en-US" sz="2800" dirty="0" err="1" smtClean="0"/>
              <a:t>dan</a:t>
            </a:r>
            <a:r>
              <a:rPr lang="en-US" sz="2800" dirty="0" smtClean="0"/>
              <a:t> </a:t>
            </a:r>
            <a:r>
              <a:rPr lang="en-US" sz="2800" dirty="0" err="1" smtClean="0"/>
              <a:t>kelahiran</a:t>
            </a:r>
            <a:r>
              <a:rPr lang="en-US" sz="2800" dirty="0" smtClean="0"/>
              <a:t> </a:t>
            </a:r>
            <a:r>
              <a:rPr lang="en-US" sz="2800" dirty="0" err="1" smtClean="0"/>
              <a:t>di</a:t>
            </a:r>
            <a:r>
              <a:rPr lang="en-US" sz="2800" dirty="0" smtClean="0"/>
              <a:t> </a:t>
            </a:r>
            <a:r>
              <a:rPr lang="en-US" sz="2800" dirty="0" err="1" smtClean="0"/>
              <a:t>wilayah</a:t>
            </a:r>
            <a:r>
              <a:rPr lang="en-US" sz="2800" dirty="0" smtClean="0"/>
              <a:t> NKRI.</a:t>
            </a:r>
            <a:br>
              <a:rPr lang="en-US" sz="2800" dirty="0" smtClean="0"/>
            </a:br>
            <a:r>
              <a:rPr lang="en-US" sz="2800" b="1" dirty="0" err="1" smtClean="0"/>
              <a:t>b.Melalui</a:t>
            </a:r>
            <a:r>
              <a:rPr lang="en-US" sz="2800" b="1" dirty="0" smtClean="0"/>
              <a:t> </a:t>
            </a:r>
            <a:r>
              <a:rPr lang="en-US" sz="2800" b="1" dirty="0" err="1" smtClean="0"/>
              <a:t>pengangkatan</a:t>
            </a:r>
            <a:r>
              <a:rPr lang="en-US" sz="2800" dirty="0" smtClean="0"/>
              <a:t/>
            </a:r>
            <a:br>
              <a:rPr lang="en-US" sz="2800" dirty="0" smtClean="0"/>
            </a:br>
            <a:r>
              <a:rPr lang="en-US" sz="2800" dirty="0" err="1" smtClean="0"/>
              <a:t>orang</a:t>
            </a:r>
            <a:r>
              <a:rPr lang="en-US" sz="2800" dirty="0" smtClean="0"/>
              <a:t> </a:t>
            </a:r>
            <a:r>
              <a:rPr lang="en-US" sz="2800" dirty="0" err="1" smtClean="0"/>
              <a:t>tuanya</a:t>
            </a:r>
            <a:r>
              <a:rPr lang="en-US" sz="2800" dirty="0" smtClean="0"/>
              <a:t> </a:t>
            </a:r>
            <a:r>
              <a:rPr lang="en-US" sz="2800" dirty="0" err="1" smtClean="0"/>
              <a:t>warga</a:t>
            </a:r>
            <a:r>
              <a:rPr lang="en-US" sz="2800" dirty="0" smtClean="0"/>
              <a:t> </a:t>
            </a:r>
            <a:r>
              <a:rPr lang="en-US" sz="2800" dirty="0" err="1" smtClean="0"/>
              <a:t>negara</a:t>
            </a:r>
            <a:r>
              <a:rPr lang="en-US" sz="2800" dirty="0" smtClean="0"/>
              <a:t> </a:t>
            </a:r>
            <a:r>
              <a:rPr lang="en-US" sz="2800" dirty="0" err="1" smtClean="0"/>
              <a:t>asing</a:t>
            </a:r>
            <a:r>
              <a:rPr lang="en-US" sz="2800" dirty="0" smtClean="0"/>
              <a:t>, </a:t>
            </a:r>
            <a:r>
              <a:rPr lang="en-US" sz="2800" dirty="0" err="1" smtClean="0"/>
              <a:t>kemudian</a:t>
            </a:r>
            <a:r>
              <a:rPr lang="en-US" sz="2800" dirty="0" smtClean="0"/>
              <a:t> </a:t>
            </a:r>
            <a:r>
              <a:rPr lang="en-US" sz="2800" dirty="0" err="1" smtClean="0"/>
              <a:t>anak</a:t>
            </a:r>
            <a:r>
              <a:rPr lang="en-US" sz="2800" dirty="0" smtClean="0"/>
              <a:t> </a:t>
            </a:r>
            <a:r>
              <a:rPr lang="en-US" sz="2800" dirty="0" err="1" smtClean="0"/>
              <a:t>tersebut</a:t>
            </a:r>
            <a:r>
              <a:rPr lang="en-US" sz="2800" dirty="0" smtClean="0"/>
              <a:t> </a:t>
            </a:r>
            <a:r>
              <a:rPr lang="en-US" sz="2800" dirty="0" err="1" smtClean="0"/>
              <a:t>di</a:t>
            </a:r>
            <a:r>
              <a:rPr lang="en-US" sz="2800" dirty="0" smtClean="0"/>
              <a:t> </a:t>
            </a:r>
            <a:r>
              <a:rPr lang="en-US" sz="2800" dirty="0" err="1" smtClean="0"/>
              <a:t>adopsi</a:t>
            </a:r>
            <a:r>
              <a:rPr lang="en-US" sz="2800" dirty="0" smtClean="0"/>
              <a:t> </a:t>
            </a:r>
            <a:r>
              <a:rPr lang="en-US" sz="2800" dirty="0" err="1" smtClean="0"/>
              <a:t>oleh</a:t>
            </a:r>
            <a:r>
              <a:rPr lang="en-US" sz="2800" dirty="0" smtClean="0"/>
              <a:t> </a:t>
            </a:r>
            <a:r>
              <a:rPr lang="en-US" sz="2800" dirty="0" err="1" smtClean="0"/>
              <a:t>orang</a:t>
            </a:r>
            <a:r>
              <a:rPr lang="en-US" sz="2800" dirty="0" smtClean="0"/>
              <a:t> yang </a:t>
            </a:r>
            <a:r>
              <a:rPr lang="en-US" sz="2800" dirty="0" err="1" smtClean="0"/>
              <a:t>berkewarganegaraan</a:t>
            </a:r>
            <a:r>
              <a:rPr lang="en-US" sz="2800" dirty="0" smtClean="0"/>
              <a:t> Indonesia. </a:t>
            </a:r>
            <a:r>
              <a:rPr lang="en-US" sz="2800" dirty="0" err="1" smtClean="0"/>
              <a:t>Anak</a:t>
            </a:r>
            <a:r>
              <a:rPr lang="en-US" sz="2800" dirty="0" smtClean="0"/>
              <a:t> </a:t>
            </a:r>
            <a:r>
              <a:rPr lang="en-US" sz="2800" dirty="0" err="1" smtClean="0"/>
              <a:t>tersebut</a:t>
            </a:r>
            <a:r>
              <a:rPr lang="en-US" sz="2800" dirty="0" smtClean="0"/>
              <a:t> </a:t>
            </a:r>
            <a:r>
              <a:rPr lang="en-US" sz="2800" dirty="0" err="1" smtClean="0"/>
              <a:t>akan</a:t>
            </a:r>
            <a:r>
              <a:rPr lang="en-US" sz="2800" dirty="0" smtClean="0"/>
              <a:t> </a:t>
            </a:r>
            <a:r>
              <a:rPr lang="en-US" sz="2800" dirty="0" err="1" smtClean="0"/>
              <a:t>menjadi</a:t>
            </a:r>
            <a:r>
              <a:rPr lang="en-US" sz="2800" dirty="0" smtClean="0"/>
              <a:t> </a:t>
            </a:r>
            <a:r>
              <a:rPr lang="en-US" sz="2800" dirty="0" err="1" smtClean="0"/>
              <a:t>warga</a:t>
            </a:r>
            <a:r>
              <a:rPr lang="en-US" sz="2800" dirty="0" smtClean="0"/>
              <a:t> </a:t>
            </a:r>
            <a:r>
              <a:rPr lang="en-US" sz="2800" dirty="0" err="1" smtClean="0"/>
              <a:t>negara</a:t>
            </a:r>
            <a:r>
              <a:rPr lang="en-US" sz="2800" dirty="0" smtClean="0"/>
              <a:t> Indonesia.</a:t>
            </a:r>
            <a:br>
              <a:rPr lang="en-US" sz="2800" dirty="0" smtClean="0"/>
            </a:br>
            <a:r>
              <a:rPr lang="en-US" sz="2800" b="1" dirty="0" smtClean="0"/>
              <a:t>c. </a:t>
            </a:r>
            <a:r>
              <a:rPr lang="en-US" sz="2800" b="1" dirty="0" err="1" smtClean="0"/>
              <a:t>Melalui</a:t>
            </a:r>
            <a:r>
              <a:rPr lang="en-US" sz="2800" b="1" dirty="0" smtClean="0"/>
              <a:t> </a:t>
            </a:r>
            <a:r>
              <a:rPr lang="en-US" sz="2800" b="1" dirty="0" err="1" smtClean="0"/>
              <a:t>naturalisasi</a:t>
            </a:r>
            <a:r>
              <a:rPr lang="en-US" sz="2800" dirty="0" smtClean="0"/>
              <a:t/>
            </a:r>
            <a:br>
              <a:rPr lang="en-US" sz="2800" dirty="0" smtClean="0"/>
            </a:br>
            <a:r>
              <a:rPr lang="en-US" sz="2800" dirty="0" smtClean="0"/>
              <a:t>    1)</a:t>
            </a:r>
            <a:r>
              <a:rPr lang="en-US" sz="2800" dirty="0" err="1" smtClean="0"/>
              <a:t>Syarat-syarat</a:t>
            </a:r>
            <a:r>
              <a:rPr lang="en-US" sz="2800" dirty="0" smtClean="0"/>
              <a:t> </a:t>
            </a:r>
            <a:r>
              <a:rPr lang="en-US" sz="2800" dirty="0" err="1" smtClean="0"/>
              <a:t>naturalisasi</a:t>
            </a:r>
            <a:r>
              <a:rPr lang="en-US" sz="2800" dirty="0" smtClean="0"/>
              <a:t> </a:t>
            </a:r>
            <a:r>
              <a:rPr lang="en-US" sz="2800" dirty="0" err="1" smtClean="0"/>
              <a:t>biasa</a:t>
            </a:r>
            <a:r>
              <a:rPr lang="en-US" sz="2800" dirty="0" smtClean="0"/>
              <a:t/>
            </a:r>
            <a:br>
              <a:rPr lang="en-US" sz="2800" dirty="0" smtClean="0"/>
            </a:br>
            <a:r>
              <a:rPr lang="en-US" sz="2800" dirty="0" smtClean="0"/>
              <a:t>       a)</a:t>
            </a:r>
            <a:r>
              <a:rPr lang="en-US" sz="2800" dirty="0" err="1" smtClean="0"/>
              <a:t>Berusia</a:t>
            </a:r>
            <a:r>
              <a:rPr lang="en-US" sz="2800" dirty="0" smtClean="0"/>
              <a:t> 18 </a:t>
            </a:r>
            <a:r>
              <a:rPr lang="en-US" sz="2800" dirty="0" err="1" smtClean="0"/>
              <a:t>tahun</a:t>
            </a:r>
            <a:r>
              <a:rPr lang="en-US" sz="2800" dirty="0" smtClean="0"/>
              <a:t> </a:t>
            </a:r>
            <a:r>
              <a:rPr lang="en-US" sz="2800" dirty="0" err="1" smtClean="0"/>
              <a:t>atau</a:t>
            </a:r>
            <a:r>
              <a:rPr lang="en-US" sz="2800" dirty="0" smtClean="0"/>
              <a:t> </a:t>
            </a:r>
            <a:r>
              <a:rPr lang="en-US" sz="2800" dirty="0" err="1" smtClean="0"/>
              <a:t>sudah</a:t>
            </a:r>
            <a:r>
              <a:rPr lang="en-US" sz="2800" dirty="0" smtClean="0"/>
              <a:t> </a:t>
            </a:r>
            <a:r>
              <a:rPr lang="en-US" sz="2800" dirty="0" err="1" smtClean="0"/>
              <a:t>kawin</a:t>
            </a:r>
            <a:r>
              <a:rPr lang="en-US" sz="2800" dirty="0" smtClean="0"/>
              <a:t/>
            </a:r>
            <a:br>
              <a:rPr lang="en-US" sz="2800" dirty="0" smtClean="0"/>
            </a:br>
            <a:r>
              <a:rPr lang="en-US" sz="2800" dirty="0" smtClean="0"/>
              <a:t>       b)</a:t>
            </a:r>
            <a:r>
              <a:rPr lang="en-US" sz="2800" dirty="0" err="1" smtClean="0"/>
              <a:t>Pada</a:t>
            </a:r>
            <a:r>
              <a:rPr lang="en-US" sz="2800" dirty="0" smtClean="0"/>
              <a:t> </a:t>
            </a:r>
            <a:r>
              <a:rPr lang="en-US" sz="2800" dirty="0" err="1" smtClean="0"/>
              <a:t>waktu</a:t>
            </a:r>
            <a:r>
              <a:rPr lang="en-US" sz="2800" dirty="0" smtClean="0"/>
              <a:t> </a:t>
            </a:r>
            <a:r>
              <a:rPr lang="en-US" sz="2800" dirty="0" err="1" smtClean="0"/>
              <a:t>mengajukan</a:t>
            </a:r>
            <a:r>
              <a:rPr lang="en-US" sz="2800" dirty="0" smtClean="0"/>
              <a:t> </a:t>
            </a:r>
            <a:r>
              <a:rPr lang="en-US" sz="2800" dirty="0" err="1" smtClean="0"/>
              <a:t>sudah</a:t>
            </a:r>
            <a:r>
              <a:rPr lang="en-US" sz="2800" dirty="0" smtClean="0"/>
              <a:t>  </a:t>
            </a:r>
            <a:r>
              <a:rPr lang="en-US" sz="2800" dirty="0" err="1" smtClean="0"/>
              <a:t>bertempat</a:t>
            </a:r>
            <a:r>
              <a:rPr lang="en-US" sz="2800" dirty="0" smtClean="0"/>
              <a:t> </a:t>
            </a:r>
            <a:r>
              <a:rPr lang="en-US" sz="2800" dirty="0" err="1" smtClean="0"/>
              <a:t>tinggal</a:t>
            </a:r>
            <a:r>
              <a:rPr lang="en-US" sz="2800" dirty="0" smtClean="0"/>
              <a:t> </a:t>
            </a:r>
            <a:r>
              <a:rPr lang="en-US" sz="2800" dirty="0" err="1" smtClean="0"/>
              <a:t>di</a:t>
            </a:r>
            <a:r>
              <a:rPr lang="en-US" sz="2800" dirty="0" smtClean="0"/>
              <a:t> </a:t>
            </a:r>
            <a:br>
              <a:rPr lang="en-US" sz="2800" dirty="0" smtClean="0"/>
            </a:br>
            <a:r>
              <a:rPr lang="en-US" sz="2800" dirty="0" smtClean="0"/>
              <a:t>           </a:t>
            </a:r>
            <a:r>
              <a:rPr lang="en-US" sz="2800" dirty="0" err="1" smtClean="0"/>
              <a:t>wilayah</a:t>
            </a:r>
            <a:r>
              <a:rPr lang="en-US" sz="2800" dirty="0" smtClean="0"/>
              <a:t> NKRI paling </a:t>
            </a:r>
            <a:r>
              <a:rPr lang="en-US" sz="2800" dirty="0" err="1" smtClean="0"/>
              <a:t>singkat</a:t>
            </a:r>
            <a:r>
              <a:rPr lang="en-US" sz="2800" dirty="0" smtClean="0"/>
              <a:t> 5 </a:t>
            </a:r>
            <a:r>
              <a:rPr lang="en-US" sz="2800" dirty="0" err="1" smtClean="0"/>
              <a:t>tahun</a:t>
            </a:r>
            <a:r>
              <a:rPr lang="en-US" sz="2800" dirty="0" smtClean="0"/>
              <a:t> </a:t>
            </a:r>
            <a:r>
              <a:rPr lang="en-US" sz="2800" dirty="0" err="1" smtClean="0"/>
              <a:t>berturut-turut</a:t>
            </a:r>
            <a:r>
              <a:rPr lang="en-US" sz="2800" dirty="0" smtClean="0"/>
              <a:t> </a:t>
            </a:r>
            <a:br>
              <a:rPr lang="en-US" sz="2800" dirty="0" smtClean="0"/>
            </a:br>
            <a:r>
              <a:rPr lang="en-US" sz="2800" dirty="0" smtClean="0"/>
              <a:t>           </a:t>
            </a:r>
            <a:r>
              <a:rPr lang="en-US" sz="2800" dirty="0" err="1" smtClean="0"/>
              <a:t>atau</a:t>
            </a:r>
            <a:r>
              <a:rPr lang="en-US" sz="2800" dirty="0" smtClean="0"/>
              <a:t> 10 </a:t>
            </a:r>
            <a:r>
              <a:rPr lang="en-US" sz="2800" dirty="0" err="1" smtClean="0"/>
              <a:t>tahun</a:t>
            </a:r>
            <a:r>
              <a:rPr lang="en-US" sz="2800" dirty="0" smtClean="0"/>
              <a:t> </a:t>
            </a:r>
            <a:r>
              <a:rPr lang="en-US" sz="2800" dirty="0" err="1" smtClean="0"/>
              <a:t>tidak</a:t>
            </a:r>
            <a:r>
              <a:rPr lang="en-US" sz="2800" dirty="0" smtClean="0"/>
              <a:t> </a:t>
            </a:r>
            <a:r>
              <a:rPr lang="en-US" sz="2800" dirty="0" err="1" smtClean="0"/>
              <a:t>berturut-turut</a:t>
            </a: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784976" cy="639472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en-US" sz="2800" dirty="0" err="1" smtClean="0">
                <a:solidFill>
                  <a:srgbClr val="FF0000"/>
                </a:solidFill>
              </a:rPr>
              <a:t>Lanjutan</a:t>
            </a:r>
            <a:r>
              <a:rPr lang="en-US" sz="2800" dirty="0" smtClean="0"/>
              <a:t/>
            </a:r>
            <a:br>
              <a:rPr lang="en-US" sz="2800" dirty="0" smtClean="0"/>
            </a:br>
            <a:r>
              <a:rPr lang="en-US" sz="2800" dirty="0" smtClean="0"/>
              <a:t/>
            </a:r>
            <a:br>
              <a:rPr lang="en-US" sz="2800" dirty="0" smtClean="0"/>
            </a:br>
            <a:r>
              <a:rPr lang="en-US" sz="2800" dirty="0" smtClean="0"/>
              <a:t>c)</a:t>
            </a:r>
            <a:r>
              <a:rPr lang="en-US" sz="2800" dirty="0" err="1" smtClean="0"/>
              <a:t>Sehat</a:t>
            </a:r>
            <a:r>
              <a:rPr lang="en-US" sz="2800" dirty="0" smtClean="0"/>
              <a:t> </a:t>
            </a:r>
            <a:r>
              <a:rPr lang="en-US" sz="2800" dirty="0" err="1" smtClean="0"/>
              <a:t>jasmani</a:t>
            </a:r>
            <a:r>
              <a:rPr lang="en-US" sz="2800" dirty="0" smtClean="0"/>
              <a:t> </a:t>
            </a:r>
            <a:r>
              <a:rPr lang="en-US" sz="2800" dirty="0" err="1" smtClean="0"/>
              <a:t>dan</a:t>
            </a:r>
            <a:r>
              <a:rPr lang="en-US" sz="2800" dirty="0" smtClean="0"/>
              <a:t> </a:t>
            </a:r>
            <a:r>
              <a:rPr lang="en-US" sz="2800" dirty="0" err="1" smtClean="0"/>
              <a:t>Rohani</a:t>
            </a:r>
            <a:r>
              <a:rPr lang="en-US" sz="2800" dirty="0" smtClean="0"/>
              <a:t/>
            </a:r>
            <a:br>
              <a:rPr lang="en-US" sz="2800" dirty="0" smtClean="0"/>
            </a:br>
            <a:r>
              <a:rPr lang="en-US" sz="2800" dirty="0" smtClean="0"/>
              <a:t>d)</a:t>
            </a:r>
            <a:r>
              <a:rPr lang="en-US" sz="2800" dirty="0" err="1" smtClean="0"/>
              <a:t>Mempunyai</a:t>
            </a:r>
            <a:r>
              <a:rPr lang="en-US" sz="2800" dirty="0" smtClean="0"/>
              <a:t> </a:t>
            </a:r>
            <a:r>
              <a:rPr lang="en-US" sz="2800" dirty="0" err="1" smtClean="0"/>
              <a:t>penghasilan</a:t>
            </a:r>
            <a:r>
              <a:rPr lang="en-US" sz="2800" dirty="0" smtClean="0"/>
              <a:t> </a:t>
            </a:r>
            <a:r>
              <a:rPr lang="en-US" sz="2800" dirty="0" err="1" smtClean="0"/>
              <a:t>atau</a:t>
            </a:r>
            <a:r>
              <a:rPr lang="en-US" sz="2800" dirty="0" smtClean="0"/>
              <a:t> </a:t>
            </a:r>
            <a:r>
              <a:rPr lang="en-US" sz="2800" dirty="0" err="1" smtClean="0"/>
              <a:t>pekerjaan</a:t>
            </a:r>
            <a:r>
              <a:rPr lang="en-US" sz="2800" dirty="0" smtClean="0"/>
              <a:t> </a:t>
            </a:r>
            <a:r>
              <a:rPr lang="en-US" sz="2800" dirty="0" err="1" smtClean="0"/>
              <a:t>tetap</a:t>
            </a:r>
            <a:r>
              <a:rPr lang="en-US" sz="2800" dirty="0" smtClean="0"/>
              <a:t/>
            </a:r>
            <a:br>
              <a:rPr lang="en-US" sz="2800" dirty="0" smtClean="0"/>
            </a:br>
            <a:r>
              <a:rPr lang="en-US" sz="2800" dirty="0" smtClean="0"/>
              <a:t/>
            </a:r>
            <a:br>
              <a:rPr lang="en-US" sz="2800" dirty="0" smtClean="0"/>
            </a:br>
            <a:r>
              <a:rPr lang="en-US" sz="2800" b="1" dirty="0" smtClean="0"/>
              <a:t>2)</a:t>
            </a:r>
            <a:r>
              <a:rPr lang="en-US" sz="2800" b="1" dirty="0" err="1" smtClean="0"/>
              <a:t>Naturalisasi</a:t>
            </a:r>
            <a:r>
              <a:rPr lang="en-US" sz="2800" b="1" dirty="0" smtClean="0"/>
              <a:t> Istimewa</a:t>
            </a:r>
            <a:r>
              <a:rPr lang="en-US" sz="2800" dirty="0" smtClean="0"/>
              <a:t/>
            </a:r>
            <a:br>
              <a:rPr lang="en-US" sz="2800" dirty="0" smtClean="0"/>
            </a:br>
            <a:r>
              <a:rPr lang="en-US" sz="2800" dirty="0" err="1" smtClean="0"/>
              <a:t>Diberikan</a:t>
            </a:r>
            <a:r>
              <a:rPr lang="en-US" sz="2800" dirty="0" smtClean="0"/>
              <a:t> </a:t>
            </a:r>
            <a:r>
              <a:rPr lang="en-US" sz="2800" dirty="0" err="1" smtClean="0"/>
              <a:t>kepada</a:t>
            </a:r>
            <a:r>
              <a:rPr lang="en-US" sz="2800" dirty="0" smtClean="0"/>
              <a:t> </a:t>
            </a:r>
            <a:r>
              <a:rPr lang="en-US" sz="2800" dirty="0" err="1" smtClean="0"/>
              <a:t>orang</a:t>
            </a:r>
            <a:r>
              <a:rPr lang="en-US" sz="2800" dirty="0" smtClean="0"/>
              <a:t> yang </a:t>
            </a:r>
            <a:r>
              <a:rPr lang="en-US" sz="2800" dirty="0" err="1" smtClean="0"/>
              <a:t>berjasa</a:t>
            </a:r>
            <a:r>
              <a:rPr lang="en-US" sz="2800" dirty="0" smtClean="0"/>
              <a:t> </a:t>
            </a:r>
            <a:r>
              <a:rPr lang="en-US" sz="2800" dirty="0" err="1" smtClean="0"/>
              <a:t>kepada</a:t>
            </a:r>
            <a:r>
              <a:rPr lang="en-US" sz="2800" dirty="0" smtClean="0"/>
              <a:t> </a:t>
            </a:r>
            <a:r>
              <a:rPr lang="en-US" sz="2800" dirty="0" err="1" smtClean="0"/>
              <a:t>negara</a:t>
            </a:r>
            <a:r>
              <a:rPr lang="en-US" sz="2800" dirty="0" smtClean="0"/>
              <a:t>. </a:t>
            </a:r>
            <a:r>
              <a:rPr lang="en-US" sz="2800" dirty="0" err="1" smtClean="0"/>
              <a:t>Naturalisasi</a:t>
            </a:r>
            <a:r>
              <a:rPr lang="en-US" sz="2800" dirty="0" smtClean="0"/>
              <a:t> Istimewa </a:t>
            </a:r>
            <a:r>
              <a:rPr lang="en-US" sz="2800" dirty="0" err="1" smtClean="0"/>
              <a:t>sering</a:t>
            </a:r>
            <a:r>
              <a:rPr lang="en-US" sz="2800" dirty="0" smtClean="0"/>
              <a:t> </a:t>
            </a:r>
            <a:r>
              <a:rPr lang="en-US" sz="2800" dirty="0" err="1" smtClean="0"/>
              <a:t>di</a:t>
            </a:r>
            <a:r>
              <a:rPr lang="en-US" sz="2800" dirty="0" smtClean="0"/>
              <a:t> </a:t>
            </a:r>
            <a:r>
              <a:rPr lang="en-US" sz="2800" dirty="0" err="1" smtClean="0"/>
              <a:t>sebut</a:t>
            </a:r>
            <a:r>
              <a:rPr lang="en-US" sz="2800" dirty="0" smtClean="0"/>
              <a:t> </a:t>
            </a:r>
            <a:r>
              <a:rPr lang="en-US" sz="2800" dirty="0" err="1" smtClean="0"/>
              <a:t>naturalisasi</a:t>
            </a:r>
            <a:r>
              <a:rPr lang="en-US" sz="2800" dirty="0" smtClean="0"/>
              <a:t> </a:t>
            </a:r>
            <a:r>
              <a:rPr lang="en-US" sz="2800" dirty="0" err="1" smtClean="0"/>
              <a:t>fasif</a:t>
            </a:r>
            <a:r>
              <a:rPr lang="en-US" sz="2800" dirty="0" smtClean="0"/>
              <a:t>.</a:t>
            </a:r>
            <a:br>
              <a:rPr lang="en-US" sz="2800" dirty="0" smtClean="0"/>
            </a:br>
            <a:r>
              <a:rPr lang="en-US" sz="2800" dirty="0" smtClean="0"/>
              <a:t/>
            </a:r>
            <a:br>
              <a:rPr lang="en-US" sz="2800" dirty="0" smtClean="0"/>
            </a:br>
            <a:r>
              <a:rPr lang="en-US" sz="2800" b="1" dirty="0" smtClean="0">
                <a:solidFill>
                  <a:srgbClr val="FF0000"/>
                </a:solidFill>
              </a:rPr>
              <a:t>d)</a:t>
            </a:r>
            <a:r>
              <a:rPr lang="en-US" sz="2800" b="1" dirty="0" err="1" smtClean="0">
                <a:solidFill>
                  <a:srgbClr val="FF0000"/>
                </a:solidFill>
              </a:rPr>
              <a:t>Melalui</a:t>
            </a:r>
            <a:r>
              <a:rPr lang="en-US" sz="2800" b="1" dirty="0" smtClean="0">
                <a:solidFill>
                  <a:srgbClr val="FF0000"/>
                </a:solidFill>
              </a:rPr>
              <a:t> </a:t>
            </a:r>
            <a:r>
              <a:rPr lang="en-US" sz="2800" b="1" dirty="0" err="1" smtClean="0">
                <a:solidFill>
                  <a:srgbClr val="FF0000"/>
                </a:solidFill>
              </a:rPr>
              <a:t>pernyataan</a:t>
            </a:r>
            <a:r>
              <a:rPr lang="en-US" sz="2800" b="1" dirty="0" smtClean="0">
                <a:solidFill>
                  <a:srgbClr val="FF0000"/>
                </a:solidFill>
              </a:rPr>
              <a:t> </a:t>
            </a:r>
            <a:r>
              <a:rPr lang="en-US" sz="2800" b="1" dirty="0" err="1" smtClean="0">
                <a:solidFill>
                  <a:srgbClr val="FF0000"/>
                </a:solidFill>
              </a:rPr>
              <a:t>memilih</a:t>
            </a:r>
            <a:r>
              <a:rPr lang="en-US" sz="2800" dirty="0" smtClean="0"/>
              <a:t/>
            </a:r>
            <a:br>
              <a:rPr lang="en-US" sz="2800" dirty="0" smtClean="0"/>
            </a:br>
            <a:r>
              <a:rPr lang="en-US" sz="2800" dirty="0" err="1" smtClean="0"/>
              <a:t>Pernyataan</a:t>
            </a:r>
            <a:r>
              <a:rPr lang="en-US" sz="2800" dirty="0" smtClean="0"/>
              <a:t> </a:t>
            </a:r>
            <a:r>
              <a:rPr lang="en-US" sz="2800" dirty="0" err="1" smtClean="0"/>
              <a:t>memilih</a:t>
            </a:r>
            <a:r>
              <a:rPr lang="en-US" sz="2800" dirty="0" smtClean="0"/>
              <a:t> </a:t>
            </a:r>
            <a:r>
              <a:rPr lang="en-US" sz="2800" dirty="0" err="1" smtClean="0"/>
              <a:t>kewarganegaraan</a:t>
            </a:r>
            <a:r>
              <a:rPr lang="en-US" sz="2800" dirty="0" smtClean="0"/>
              <a:t> </a:t>
            </a:r>
            <a:r>
              <a:rPr lang="en-US" sz="2800" dirty="0" err="1" smtClean="0"/>
              <a:t>ganda.umur</a:t>
            </a:r>
            <a:r>
              <a:rPr lang="en-US" sz="2800" dirty="0" smtClean="0"/>
              <a:t> 18 </a:t>
            </a:r>
            <a:r>
              <a:rPr lang="en-US" sz="2800" dirty="0" err="1" smtClean="0"/>
              <a:t>th</a:t>
            </a:r>
            <a:r>
              <a:rPr lang="en-US" sz="2800" dirty="0" smtClean="0"/>
              <a:t/>
            </a:r>
            <a:br>
              <a:rPr lang="en-US" sz="2800" dirty="0" smtClean="0"/>
            </a:br>
            <a:r>
              <a:rPr lang="en-US" sz="2800" dirty="0" smtClean="0"/>
              <a:t/>
            </a:r>
            <a:br>
              <a:rPr lang="en-US" sz="2800" dirty="0" smtClean="0"/>
            </a:br>
            <a:endParaRPr 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640960" cy="639472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en-US" sz="3600" b="1" dirty="0" smtClean="0">
                <a:solidFill>
                  <a:srgbClr val="FF0000"/>
                </a:solidFill>
              </a:rPr>
              <a:t>4.Penyebab </a:t>
            </a:r>
            <a:r>
              <a:rPr lang="en-US" sz="3600" b="1" dirty="0" err="1" smtClean="0">
                <a:solidFill>
                  <a:srgbClr val="FF0000"/>
                </a:solidFill>
              </a:rPr>
              <a:t>hilang</a:t>
            </a:r>
            <a:r>
              <a:rPr lang="en-US" sz="3600" b="1" dirty="0" smtClean="0">
                <a:solidFill>
                  <a:srgbClr val="FF0000"/>
                </a:solidFill>
              </a:rPr>
              <a:t> </a:t>
            </a:r>
            <a:r>
              <a:rPr lang="en-US" sz="3600" b="1" dirty="0" err="1" smtClean="0">
                <a:solidFill>
                  <a:srgbClr val="FF0000"/>
                </a:solidFill>
              </a:rPr>
              <a:t>kewarganegaan</a:t>
            </a:r>
            <a:r>
              <a:rPr lang="en-US" sz="3600" b="1" dirty="0" smtClean="0">
                <a:solidFill>
                  <a:srgbClr val="FF0000"/>
                </a:solidFill>
              </a:rPr>
              <a:t> Indonesia </a:t>
            </a:r>
            <a:r>
              <a:rPr lang="en-US" sz="3600" b="1" dirty="0" err="1" smtClean="0">
                <a:solidFill>
                  <a:srgbClr val="FF0000"/>
                </a:solidFill>
              </a:rPr>
              <a:t>pasal</a:t>
            </a:r>
            <a:r>
              <a:rPr lang="en-US" sz="3600" b="1" dirty="0" smtClean="0">
                <a:solidFill>
                  <a:srgbClr val="FF0000"/>
                </a:solidFill>
              </a:rPr>
              <a:t> 23 UU No 12 </a:t>
            </a:r>
            <a:r>
              <a:rPr lang="en-US" sz="3600" b="1" dirty="0" err="1" smtClean="0">
                <a:solidFill>
                  <a:srgbClr val="FF0000"/>
                </a:solidFill>
              </a:rPr>
              <a:t>tahun</a:t>
            </a:r>
            <a:r>
              <a:rPr lang="en-US" sz="3600" b="1" dirty="0" smtClean="0">
                <a:solidFill>
                  <a:srgbClr val="FF0000"/>
                </a:solidFill>
              </a:rPr>
              <a:t> 2006</a:t>
            </a:r>
            <a:r>
              <a:rPr lang="en-US" sz="2800" dirty="0" smtClean="0"/>
              <a:t/>
            </a:r>
            <a:br>
              <a:rPr lang="en-US" sz="2800" dirty="0" smtClean="0"/>
            </a:br>
            <a:r>
              <a:rPr lang="en-US" sz="2800" dirty="0" smtClean="0"/>
              <a:t>1.Memperoleh </a:t>
            </a:r>
            <a:r>
              <a:rPr lang="en-US" sz="2800" dirty="0" err="1" smtClean="0"/>
              <a:t>kewarganegaan</a:t>
            </a:r>
            <a:r>
              <a:rPr lang="en-US" sz="2800" dirty="0" smtClean="0"/>
              <a:t> lain </a:t>
            </a:r>
            <a:r>
              <a:rPr lang="en-US" sz="2800" dirty="0" err="1" smtClean="0"/>
              <a:t>atas</a:t>
            </a:r>
            <a:r>
              <a:rPr lang="en-US" sz="2800" dirty="0" smtClean="0"/>
              <a:t> </a:t>
            </a:r>
            <a:r>
              <a:rPr lang="en-US" sz="2800" dirty="0" err="1" smtClean="0"/>
              <a:t>kemauan</a:t>
            </a:r>
            <a:r>
              <a:rPr lang="en-US" sz="2800" dirty="0" smtClean="0"/>
              <a:t> </a:t>
            </a:r>
            <a:r>
              <a:rPr lang="en-US" sz="2800" dirty="0" err="1" smtClean="0"/>
              <a:t>sendiri</a:t>
            </a:r>
            <a:r>
              <a:rPr lang="en-US" sz="2800" dirty="0" smtClean="0"/>
              <a:t/>
            </a:r>
            <a:br>
              <a:rPr lang="en-US" sz="2800" dirty="0" smtClean="0"/>
            </a:br>
            <a:r>
              <a:rPr lang="en-US" sz="2800" dirty="0" smtClean="0"/>
              <a:t>2.Tidak </a:t>
            </a:r>
            <a:r>
              <a:rPr lang="en-US" sz="2800" dirty="0" err="1" smtClean="0"/>
              <a:t>menolak</a:t>
            </a:r>
            <a:r>
              <a:rPr lang="en-US" sz="2800" dirty="0" smtClean="0"/>
              <a:t> </a:t>
            </a:r>
            <a:r>
              <a:rPr lang="en-US" sz="2800" dirty="0" err="1" smtClean="0"/>
              <a:t>atau</a:t>
            </a:r>
            <a:r>
              <a:rPr lang="en-US" sz="2800" dirty="0" smtClean="0"/>
              <a:t> </a:t>
            </a:r>
            <a:r>
              <a:rPr lang="en-US" sz="2800" dirty="0" err="1" smtClean="0"/>
              <a:t>tidak</a:t>
            </a:r>
            <a:r>
              <a:rPr lang="en-US" sz="2800" dirty="0" smtClean="0"/>
              <a:t> </a:t>
            </a:r>
            <a:r>
              <a:rPr lang="en-US" sz="2800" dirty="0" err="1" smtClean="0"/>
              <a:t>melepaskan</a:t>
            </a:r>
            <a:r>
              <a:rPr lang="en-US" sz="2800" dirty="0" smtClean="0"/>
              <a:t>  </a:t>
            </a:r>
            <a:r>
              <a:rPr lang="en-US" sz="2800" dirty="0" err="1" smtClean="0"/>
              <a:t>kewarganegaan</a:t>
            </a:r>
            <a:r>
              <a:rPr lang="en-US" sz="2800" dirty="0" smtClean="0"/>
              <a:t/>
            </a:r>
            <a:br>
              <a:rPr lang="en-US" sz="2800" dirty="0" smtClean="0"/>
            </a:br>
            <a:r>
              <a:rPr lang="en-US" sz="2800" dirty="0" smtClean="0"/>
              <a:t>   </a:t>
            </a:r>
            <a:r>
              <a:rPr lang="en-US" sz="2800" dirty="0" err="1" smtClean="0"/>
              <a:t>lain,sedangkan</a:t>
            </a:r>
            <a:r>
              <a:rPr lang="en-US" sz="2800" dirty="0" smtClean="0"/>
              <a:t> </a:t>
            </a:r>
            <a:r>
              <a:rPr lang="en-US" sz="2800" dirty="0" err="1" smtClean="0"/>
              <a:t>orang</a:t>
            </a:r>
            <a:r>
              <a:rPr lang="en-US" sz="2800" dirty="0" smtClean="0"/>
              <a:t> yang </a:t>
            </a:r>
            <a:r>
              <a:rPr lang="en-US" sz="2800" dirty="0" err="1" smtClean="0"/>
              <a:t>bersangkutan</a:t>
            </a:r>
            <a:r>
              <a:rPr lang="en-US" sz="2800" dirty="0" smtClean="0"/>
              <a:t> </a:t>
            </a:r>
            <a:r>
              <a:rPr lang="en-US" sz="2800" dirty="0" err="1" smtClean="0"/>
              <a:t>mendapatkan</a:t>
            </a:r>
            <a:r>
              <a:rPr lang="en-US" sz="2800" dirty="0" smtClean="0"/>
              <a:t> </a:t>
            </a:r>
            <a:r>
              <a:rPr lang="en-US" sz="2800" dirty="0" err="1" smtClean="0"/>
              <a:t>itu</a:t>
            </a:r>
            <a:r>
              <a:rPr lang="en-US" sz="2800" dirty="0" smtClean="0"/>
              <a:t>.</a:t>
            </a:r>
            <a:br>
              <a:rPr lang="en-US" sz="2800" dirty="0" smtClean="0"/>
            </a:br>
            <a:r>
              <a:rPr lang="en-US" sz="2800" dirty="0" smtClean="0"/>
              <a:t>3.Masuk </a:t>
            </a:r>
            <a:r>
              <a:rPr lang="en-US" sz="2800" dirty="0" err="1" smtClean="0"/>
              <a:t>dalam</a:t>
            </a:r>
            <a:r>
              <a:rPr lang="en-US" sz="2800" dirty="0" smtClean="0"/>
              <a:t> </a:t>
            </a:r>
            <a:r>
              <a:rPr lang="en-US" sz="2800" dirty="0" err="1" smtClean="0"/>
              <a:t>dinas</a:t>
            </a:r>
            <a:r>
              <a:rPr lang="en-US" sz="2800" dirty="0" smtClean="0"/>
              <a:t> </a:t>
            </a:r>
            <a:r>
              <a:rPr lang="en-US" sz="2800" dirty="0" err="1" smtClean="0"/>
              <a:t>tentara</a:t>
            </a:r>
            <a:r>
              <a:rPr lang="en-US" sz="2800" dirty="0" smtClean="0"/>
              <a:t> </a:t>
            </a:r>
            <a:r>
              <a:rPr lang="en-US" sz="2800" dirty="0" err="1" smtClean="0"/>
              <a:t>asing</a:t>
            </a:r>
            <a:r>
              <a:rPr lang="en-US" sz="2800" dirty="0" smtClean="0"/>
              <a:t> </a:t>
            </a:r>
            <a:r>
              <a:rPr lang="en-US" sz="2800" dirty="0" err="1" smtClean="0"/>
              <a:t>tanpa</a:t>
            </a:r>
            <a:r>
              <a:rPr lang="en-US" sz="2800" dirty="0" smtClean="0"/>
              <a:t> </a:t>
            </a:r>
            <a:r>
              <a:rPr lang="en-US" sz="2800" dirty="0" err="1" smtClean="0"/>
              <a:t>izin</a:t>
            </a:r>
            <a:r>
              <a:rPr lang="en-US" sz="2800" dirty="0" smtClean="0"/>
              <a:t> </a:t>
            </a:r>
            <a:r>
              <a:rPr lang="en-US" sz="2800" dirty="0" err="1" smtClean="0"/>
              <a:t>terlebih</a:t>
            </a:r>
            <a:r>
              <a:rPr lang="en-US" sz="2800" dirty="0" smtClean="0"/>
              <a:t> </a:t>
            </a:r>
            <a:r>
              <a:rPr lang="en-US" sz="2800" dirty="0" err="1" smtClean="0"/>
              <a:t>dahulu</a:t>
            </a:r>
            <a:r>
              <a:rPr lang="en-US" sz="2800" dirty="0" smtClean="0"/>
              <a:t> </a:t>
            </a:r>
            <a:r>
              <a:rPr lang="en-US" sz="2800" dirty="0" err="1" smtClean="0"/>
              <a:t>dari</a:t>
            </a:r>
            <a:r>
              <a:rPr lang="en-US" sz="2800" dirty="0" smtClean="0"/>
              <a:t> </a:t>
            </a:r>
            <a:r>
              <a:rPr lang="en-US" sz="2800" dirty="0" err="1" smtClean="0"/>
              <a:t>presiden</a:t>
            </a:r>
            <a:r>
              <a:rPr lang="en-US" sz="2800" dirty="0" smtClean="0"/>
              <a:t/>
            </a:r>
            <a:br>
              <a:rPr lang="en-US" sz="2800" dirty="0" smtClean="0"/>
            </a:br>
            <a:r>
              <a:rPr lang="en-US" sz="2800" dirty="0" smtClean="0"/>
              <a:t>4.Bertempat </a:t>
            </a:r>
            <a:r>
              <a:rPr lang="en-US" sz="2800" dirty="0" err="1" smtClean="0"/>
              <a:t>tinggal</a:t>
            </a:r>
            <a:r>
              <a:rPr lang="en-US" sz="2800" dirty="0" smtClean="0"/>
              <a:t> </a:t>
            </a:r>
            <a:r>
              <a:rPr lang="en-US" sz="2800" dirty="0" err="1" smtClean="0"/>
              <a:t>di</a:t>
            </a:r>
            <a:r>
              <a:rPr lang="en-US" sz="2800" dirty="0" smtClean="0"/>
              <a:t> </a:t>
            </a:r>
            <a:r>
              <a:rPr lang="en-US" sz="2800" dirty="0" err="1" smtClean="0"/>
              <a:t>luar</a:t>
            </a:r>
            <a:r>
              <a:rPr lang="en-US" sz="2800" dirty="0" smtClean="0"/>
              <a:t> </a:t>
            </a:r>
            <a:r>
              <a:rPr lang="en-US" sz="2800" dirty="0" err="1" smtClean="0"/>
              <a:t>wilayah</a:t>
            </a:r>
            <a:r>
              <a:rPr lang="en-US" sz="2800" dirty="0" smtClean="0"/>
              <a:t> NKRI  </a:t>
            </a:r>
            <a:r>
              <a:rPr lang="en-US" sz="2800" dirty="0" err="1" smtClean="0"/>
              <a:t>selama</a:t>
            </a:r>
            <a:r>
              <a:rPr lang="en-US" sz="2800" dirty="0" smtClean="0"/>
              <a:t> 5 </a:t>
            </a:r>
            <a:r>
              <a:rPr lang="en-US" sz="2800" dirty="0" err="1" smtClean="0"/>
              <a:t>tahun</a:t>
            </a:r>
            <a:r>
              <a:rPr lang="en-US" sz="2800" dirty="0" smtClean="0"/>
              <a:t> </a:t>
            </a:r>
            <a:r>
              <a:rPr lang="en-US" sz="2800" dirty="0" err="1" smtClean="0"/>
              <a:t>terus</a:t>
            </a:r>
            <a:r>
              <a:rPr lang="en-US" sz="2800" dirty="0" smtClean="0"/>
              <a:t> </a:t>
            </a:r>
            <a:r>
              <a:rPr lang="en-US" sz="2800" dirty="0" err="1" smtClean="0"/>
              <a:t>menerus</a:t>
            </a:r>
            <a:r>
              <a:rPr lang="en-US" sz="2800" dirty="0" smtClean="0"/>
              <a:t>  </a:t>
            </a:r>
            <a:r>
              <a:rPr lang="en-US" sz="2800" dirty="0" err="1" smtClean="0"/>
              <a:t>bukan</a:t>
            </a:r>
            <a:r>
              <a:rPr lang="en-US" sz="2800" dirty="0" smtClean="0"/>
              <a:t> </a:t>
            </a:r>
            <a:r>
              <a:rPr lang="en-US" sz="2800" dirty="0" err="1" smtClean="0"/>
              <a:t>dalam</a:t>
            </a:r>
            <a:r>
              <a:rPr lang="en-US" sz="2800" dirty="0" smtClean="0"/>
              <a:t> </a:t>
            </a:r>
            <a:r>
              <a:rPr lang="en-US" sz="2800" dirty="0" err="1" smtClean="0"/>
              <a:t>rangka</a:t>
            </a:r>
            <a:r>
              <a:rPr lang="en-US" sz="2800" dirty="0" smtClean="0"/>
              <a:t> </a:t>
            </a:r>
            <a:r>
              <a:rPr lang="en-US" sz="2800" dirty="0" err="1" smtClean="0"/>
              <a:t>dinas</a:t>
            </a:r>
            <a:r>
              <a:rPr lang="en-US" sz="2800" dirty="0" smtClean="0"/>
              <a:t> </a:t>
            </a:r>
            <a:r>
              <a:rPr lang="en-US" sz="2800" dirty="0" err="1" smtClean="0"/>
              <a:t>negara</a:t>
            </a:r>
            <a:r>
              <a:rPr lang="en-US" sz="2800" dirty="0" smtClean="0"/>
              <a:t>  </a:t>
            </a:r>
            <a:r>
              <a:rPr lang="en-US" sz="2800" dirty="0" err="1" smtClean="0"/>
              <a:t>tanpa</a:t>
            </a:r>
            <a:r>
              <a:rPr lang="en-US" sz="2800" dirty="0" smtClean="0"/>
              <a:t> </a:t>
            </a:r>
            <a:r>
              <a:rPr lang="en-US" sz="2800" dirty="0" err="1" smtClean="0"/>
              <a:t>alasan</a:t>
            </a:r>
            <a:r>
              <a:rPr lang="en-US" sz="2800" dirty="0" smtClean="0"/>
              <a:t> yang </a:t>
            </a:r>
            <a:r>
              <a:rPr lang="en-US" sz="2800" dirty="0" err="1" smtClean="0"/>
              <a:t>sah</a:t>
            </a:r>
            <a:r>
              <a:rPr lang="en-US" sz="2800" dirty="0" smtClean="0"/>
              <a:t> </a:t>
            </a:r>
            <a:r>
              <a:rPr lang="en-US" sz="2800" dirty="0" err="1" smtClean="0"/>
              <a:t>dan</a:t>
            </a:r>
            <a:r>
              <a:rPr lang="en-US" sz="2800" dirty="0" smtClean="0"/>
              <a:t> </a:t>
            </a:r>
            <a:r>
              <a:rPr lang="en-US" sz="2800" dirty="0" err="1" smtClean="0"/>
              <a:t>dengan</a:t>
            </a:r>
            <a:r>
              <a:rPr lang="en-US" sz="2800" dirty="0" smtClean="0"/>
              <a:t> </a:t>
            </a:r>
            <a:r>
              <a:rPr lang="en-US" sz="2800" dirty="0" err="1" smtClean="0"/>
              <a:t>sengaja</a:t>
            </a:r>
            <a:r>
              <a:rPr lang="en-US" sz="2800" dirty="0" smtClean="0"/>
              <a:t> </a:t>
            </a:r>
            <a:r>
              <a:rPr lang="en-US" sz="2800" dirty="0" err="1" smtClean="0"/>
              <a:t>tidak</a:t>
            </a:r>
            <a:r>
              <a:rPr lang="en-US" sz="2800" dirty="0" smtClean="0"/>
              <a:t> </a:t>
            </a:r>
            <a:r>
              <a:rPr lang="en-US" sz="2800" dirty="0" err="1" smtClean="0"/>
              <a:t>menyatakan</a:t>
            </a:r>
            <a:r>
              <a:rPr lang="en-US" sz="2800" dirty="0" smtClean="0"/>
              <a:t> </a:t>
            </a:r>
            <a:r>
              <a:rPr lang="en-US" sz="2800" dirty="0" err="1" smtClean="0"/>
              <a:t>keinginannya</a:t>
            </a:r>
            <a:r>
              <a:rPr lang="en-US" sz="2800" dirty="0" smtClean="0"/>
              <a:t> </a:t>
            </a:r>
            <a:r>
              <a:rPr lang="en-US" sz="2800" dirty="0" err="1" smtClean="0"/>
              <a:t>untuk</a:t>
            </a:r>
            <a:r>
              <a:rPr lang="en-US" sz="2800" dirty="0" smtClean="0"/>
              <a:t> </a:t>
            </a:r>
            <a:r>
              <a:rPr lang="en-US" sz="2800" dirty="0" err="1" smtClean="0"/>
              <a:t>tetap</a:t>
            </a:r>
            <a:r>
              <a:rPr lang="en-US" sz="2800" dirty="0" smtClean="0"/>
              <a:t> </a:t>
            </a:r>
            <a:r>
              <a:rPr lang="en-US" sz="2800" dirty="0" err="1" smtClean="0"/>
              <a:t>menjadi</a:t>
            </a:r>
            <a:r>
              <a:rPr lang="en-US" sz="2800" dirty="0" smtClean="0"/>
              <a:t> WNI  </a:t>
            </a:r>
            <a:r>
              <a:rPr lang="en-US" sz="2800" dirty="0" err="1" smtClean="0"/>
              <a:t>sebelaum</a:t>
            </a:r>
            <a:r>
              <a:rPr lang="en-US" sz="2800" dirty="0" smtClean="0"/>
              <a:t> </a:t>
            </a:r>
            <a:r>
              <a:rPr lang="en-US" sz="2800" dirty="0" err="1" smtClean="0"/>
              <a:t>jangka</a:t>
            </a:r>
            <a:r>
              <a:rPr lang="en-US" sz="2800" dirty="0" smtClean="0"/>
              <a:t> </a:t>
            </a:r>
            <a:r>
              <a:rPr lang="en-US" sz="2800" dirty="0" err="1" smtClean="0"/>
              <a:t>waktu</a:t>
            </a:r>
            <a:r>
              <a:rPr lang="en-US" sz="2800" dirty="0" smtClean="0"/>
              <a:t> 5 </a:t>
            </a:r>
            <a:r>
              <a:rPr lang="en-US" sz="2800" dirty="0" err="1" smtClean="0"/>
              <a:t>tahun</a:t>
            </a:r>
            <a:r>
              <a:rPr lang="en-US" sz="2800" dirty="0" smtClean="0"/>
              <a:t> </a:t>
            </a:r>
            <a:r>
              <a:rPr lang="en-US" sz="2800" dirty="0" err="1" smtClean="0"/>
              <a:t>itu</a:t>
            </a:r>
            <a:r>
              <a:rPr lang="en-US" sz="2800" dirty="0" smtClean="0"/>
              <a:t> </a:t>
            </a:r>
            <a:r>
              <a:rPr lang="en-US" sz="2800" dirty="0" err="1" smtClean="0"/>
              <a:t>berakhir</a:t>
            </a:r>
            <a:r>
              <a:rPr lang="en-US" sz="2800" dirty="0" smtClean="0"/>
              <a:t>.</a:t>
            </a:r>
            <a:endParaRPr 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643998" cy="6297634"/>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b="1" dirty="0" smtClean="0">
                <a:solidFill>
                  <a:srgbClr val="FF0000"/>
                </a:solidFill>
              </a:rPr>
              <a:t>HAK DAN KEWAJIBAN WARGA NEGARA</a:t>
            </a:r>
            <a:r>
              <a:rPr lang="en-US" b="1" dirty="0" smtClean="0">
                <a:solidFill>
                  <a:srgbClr val="FF0000"/>
                </a:solidFill>
              </a:rPr>
              <a:t/>
            </a:r>
            <a:br>
              <a:rPr lang="en-US" b="1" dirty="0" smtClean="0">
                <a:solidFill>
                  <a:srgbClr val="FF0000"/>
                </a:solidFill>
              </a:rPr>
            </a:br>
            <a:r>
              <a:rPr lang="en-US" b="1" dirty="0" err="1" smtClean="0">
                <a:solidFill>
                  <a:srgbClr val="FF0000"/>
                </a:solidFill>
              </a:rPr>
              <a:t>Hak</a:t>
            </a:r>
            <a:r>
              <a:rPr lang="en-US" b="1" dirty="0" smtClean="0">
                <a:solidFill>
                  <a:srgbClr val="FF0000"/>
                </a:solidFill>
              </a:rPr>
              <a:t> </a:t>
            </a:r>
            <a:r>
              <a:rPr lang="en-US" b="1" dirty="0" err="1" smtClean="0">
                <a:solidFill>
                  <a:srgbClr val="FF0000"/>
                </a:solidFill>
              </a:rPr>
              <a:t>warga</a:t>
            </a:r>
            <a:r>
              <a:rPr lang="en-US" b="1" dirty="0" smtClean="0">
                <a:solidFill>
                  <a:srgbClr val="FF0000"/>
                </a:solidFill>
              </a:rPr>
              <a:t> </a:t>
            </a:r>
            <a:r>
              <a:rPr lang="en-US" b="1" dirty="0" err="1" smtClean="0">
                <a:solidFill>
                  <a:srgbClr val="FF0000"/>
                </a:solidFill>
              </a:rPr>
              <a:t>negara</a:t>
            </a:r>
            <a:r>
              <a:rPr lang="id-ID" b="1" dirty="0" smtClean="0">
                <a:solidFill>
                  <a:srgbClr val="FF0000"/>
                </a:solidFill>
              </a:rPr>
              <a:t/>
            </a:r>
            <a:br>
              <a:rPr lang="id-ID" b="1" dirty="0" smtClean="0">
                <a:solidFill>
                  <a:srgbClr val="FF0000"/>
                </a:solidFill>
              </a:rPr>
            </a:br>
            <a:r>
              <a:rPr lang="id-ID" sz="3200" dirty="0" smtClean="0">
                <a:solidFill>
                  <a:srgbClr val="FF0000"/>
                </a:solidFill>
              </a:rPr>
              <a:t>  </a:t>
            </a:r>
            <a:r>
              <a:rPr lang="id-ID" sz="3200" dirty="0" smtClean="0"/>
              <a:t>1.Pasal 27 ayat 1,2,3</a:t>
            </a:r>
            <a:br>
              <a:rPr lang="id-ID" sz="3200" dirty="0" smtClean="0"/>
            </a:br>
            <a:r>
              <a:rPr lang="id-ID" sz="3200" dirty="0" smtClean="0"/>
              <a:t>  2.Pasal 28A</a:t>
            </a:r>
            <a:br>
              <a:rPr lang="id-ID" sz="3200" dirty="0" smtClean="0"/>
            </a:br>
            <a:r>
              <a:rPr lang="id-ID" sz="3200" dirty="0" smtClean="0"/>
              <a:t>  3.Pasal 28B ayat 1 dan 2</a:t>
            </a:r>
            <a:br>
              <a:rPr lang="id-ID" sz="3200" dirty="0" smtClean="0"/>
            </a:br>
            <a:r>
              <a:rPr lang="id-ID" sz="3200" dirty="0" smtClean="0"/>
              <a:t>  4.Pasal 28C, ayat 1, dan 2</a:t>
            </a:r>
            <a:br>
              <a:rPr lang="id-ID" sz="3200" dirty="0" smtClean="0"/>
            </a:br>
            <a:r>
              <a:rPr lang="id-ID" sz="3200" dirty="0" smtClean="0"/>
              <a:t>  5.Pasal 28D  ayat 1,2,3, 4</a:t>
            </a:r>
            <a:br>
              <a:rPr lang="id-ID" sz="3200" dirty="0" smtClean="0"/>
            </a:br>
            <a:r>
              <a:rPr lang="id-ID" sz="3200" dirty="0" smtClean="0"/>
              <a:t>  6.Pasal 28E ayat 1,2,3</a:t>
            </a:r>
            <a:br>
              <a:rPr lang="id-ID" sz="3200" dirty="0" smtClean="0"/>
            </a:br>
            <a:r>
              <a:rPr lang="id-ID" sz="3200" dirty="0" smtClean="0"/>
              <a:t>  7.Pasal 28G ayat 1,2</a:t>
            </a:r>
            <a:br>
              <a:rPr lang="id-ID" sz="3200" dirty="0" smtClean="0"/>
            </a:br>
            <a:r>
              <a:rPr lang="id-ID" sz="3200" dirty="0" smtClean="0"/>
              <a:t> </a:t>
            </a:r>
            <a:r>
              <a:rPr lang="en-US" sz="3200" dirty="0" smtClean="0"/>
              <a:t> </a:t>
            </a:r>
            <a:r>
              <a:rPr lang="id-ID" sz="3200" dirty="0" smtClean="0"/>
              <a:t>8.Pasal 28H</a:t>
            </a:r>
            <a:br>
              <a:rPr lang="id-ID" sz="3200" dirty="0" smtClean="0"/>
            </a:br>
            <a:r>
              <a:rPr lang="id-ID" sz="3200" dirty="0" smtClean="0"/>
              <a:t>  9.Pasal  28 </a:t>
            </a:r>
            <a:r>
              <a:rPr lang="id-ID" sz="3200" dirty="0" smtClean="0">
                <a:solidFill>
                  <a:srgbClr val="FF0000"/>
                </a:solidFill>
              </a:rPr>
              <a:t>i</a:t>
            </a:r>
            <a:br>
              <a:rPr lang="id-ID" sz="3200" dirty="0" smtClean="0">
                <a:solidFill>
                  <a:srgbClr val="FF0000"/>
                </a:solidFill>
              </a:rPr>
            </a:br>
            <a:endParaRPr lang="id-ID" sz="3200"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36907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en-US" sz="3100" dirty="0" smtClean="0">
                <a:solidFill>
                  <a:srgbClr val="FF0000"/>
                </a:solidFill>
              </a:rPr>
              <a:t/>
            </a:r>
            <a:br>
              <a:rPr lang="en-US" sz="3100" dirty="0" smtClean="0">
                <a:solidFill>
                  <a:srgbClr val="FF0000"/>
                </a:solidFill>
              </a:rPr>
            </a:br>
            <a:r>
              <a:rPr lang="en-US" sz="3100" dirty="0" smtClean="0">
                <a:solidFill>
                  <a:srgbClr val="FF0000"/>
                </a:solidFill>
              </a:rPr>
              <a:t/>
            </a:r>
            <a:br>
              <a:rPr lang="en-US" sz="3100" dirty="0" smtClean="0">
                <a:solidFill>
                  <a:srgbClr val="FF0000"/>
                </a:solidFill>
              </a:rPr>
            </a:br>
            <a:r>
              <a:rPr lang="en-US" sz="3100" dirty="0" smtClean="0">
                <a:solidFill>
                  <a:srgbClr val="FF0000"/>
                </a:solidFill>
              </a:rPr>
              <a:t/>
            </a:r>
            <a:br>
              <a:rPr lang="en-US" sz="3100" dirty="0" smtClean="0">
                <a:solidFill>
                  <a:srgbClr val="FF0000"/>
                </a:solidFill>
              </a:rPr>
            </a:br>
            <a:r>
              <a:rPr lang="en-US" sz="3100" dirty="0" smtClean="0">
                <a:solidFill>
                  <a:srgbClr val="FF0000"/>
                </a:solidFill>
              </a:rPr>
              <a:t/>
            </a:r>
            <a:br>
              <a:rPr lang="en-US" sz="3100" dirty="0" smtClean="0">
                <a:solidFill>
                  <a:srgbClr val="FF0000"/>
                </a:solidFill>
              </a:rPr>
            </a:br>
            <a:r>
              <a:rPr lang="id-ID" sz="3100" dirty="0" smtClean="0">
                <a:solidFill>
                  <a:srgbClr val="FF0000"/>
                </a:solidFill>
              </a:rPr>
              <a:t>K.D</a:t>
            </a:r>
            <a:r>
              <a:rPr lang="id-ID" sz="3100" dirty="0" smtClean="0"/>
              <a:t>:</a:t>
            </a:r>
            <a:r>
              <a:rPr lang="es-ES" sz="3100" dirty="0" smtClean="0"/>
              <a:t> </a:t>
            </a:r>
            <a:r>
              <a:rPr lang="es-ES" sz="3600" dirty="0" err="1" smtClean="0"/>
              <a:t>Menganalisis</a:t>
            </a:r>
            <a:r>
              <a:rPr lang="es-ES" sz="3600" dirty="0" smtClean="0"/>
              <a:t> </a:t>
            </a:r>
            <a:r>
              <a:rPr lang="es-ES" sz="3600" dirty="0" err="1" smtClean="0"/>
              <a:t>pasal-pasal</a:t>
            </a:r>
            <a:r>
              <a:rPr lang="es-ES" sz="3600" dirty="0" smtClean="0"/>
              <a:t> yang </a:t>
            </a:r>
            <a:r>
              <a:rPr lang="es-ES" sz="3600" dirty="0" err="1" smtClean="0"/>
              <a:t>mengatur</a:t>
            </a:r>
            <a:r>
              <a:rPr lang="es-ES" sz="3600" dirty="0" smtClean="0"/>
              <a:t> </a:t>
            </a:r>
            <a:r>
              <a:rPr lang="es-ES" sz="3600" dirty="0" err="1" smtClean="0"/>
              <a:t>tentang</a:t>
            </a:r>
            <a:r>
              <a:rPr lang="es-ES" sz="3600" dirty="0" smtClean="0"/>
              <a:t> </a:t>
            </a:r>
            <a:r>
              <a:rPr lang="es-ES" sz="3600" dirty="0" err="1" smtClean="0"/>
              <a:t>wilayah</a:t>
            </a:r>
            <a:r>
              <a:rPr lang="es-ES" sz="3600" dirty="0" smtClean="0"/>
              <a:t> negara, </a:t>
            </a:r>
            <a:r>
              <a:rPr lang="es-ES" sz="3600" dirty="0" err="1" smtClean="0"/>
              <a:t>warga</a:t>
            </a:r>
            <a:r>
              <a:rPr lang="es-ES" sz="3600" dirty="0" smtClean="0"/>
              <a:t> negara dan </a:t>
            </a:r>
            <a:r>
              <a:rPr lang="es-ES" sz="3600" dirty="0" err="1" smtClean="0"/>
              <a:t>penduduk</a:t>
            </a:r>
            <a:r>
              <a:rPr lang="es-ES" sz="3600" dirty="0" smtClean="0"/>
              <a:t>, agama dan </a:t>
            </a:r>
            <a:r>
              <a:rPr lang="es-ES" sz="3600" dirty="0" err="1" smtClean="0"/>
              <a:t>kepercayaan</a:t>
            </a:r>
            <a:r>
              <a:rPr lang="es-ES" sz="3600" dirty="0" smtClean="0"/>
              <a:t>, </a:t>
            </a:r>
            <a:r>
              <a:rPr lang="es-ES" sz="3600" dirty="0" err="1" smtClean="0"/>
              <a:t>pertahanan</a:t>
            </a:r>
            <a:r>
              <a:rPr lang="es-ES" sz="3600" dirty="0" smtClean="0"/>
              <a:t> dan </a:t>
            </a:r>
            <a:r>
              <a:rPr lang="es-ES" sz="3600" dirty="0" err="1" smtClean="0"/>
              <a:t>keamanan</a:t>
            </a:r>
            <a:r>
              <a:rPr lang="es-ES" sz="3600" dirty="0" smtClean="0"/>
              <a:t> </a:t>
            </a:r>
            <a:r>
              <a:rPr lang="id-ID" dirty="0" smtClean="0"/>
              <a:t/>
            </a:r>
            <a:br>
              <a:rPr lang="id-ID" dirty="0" smtClean="0"/>
            </a:br>
            <a:r>
              <a:rPr lang="id-ID" dirty="0" smtClean="0">
                <a:solidFill>
                  <a:srgbClr val="FF0000"/>
                </a:solidFill>
              </a:rPr>
              <a:t>INDIKATOR</a:t>
            </a:r>
            <a:r>
              <a:rPr lang="en-US" dirty="0" smtClean="0">
                <a:solidFill>
                  <a:srgbClr val="FF0000"/>
                </a:solidFill>
              </a:rPr>
              <a:t/>
            </a:r>
            <a:br>
              <a:rPr lang="en-US" dirty="0" smtClean="0">
                <a:solidFill>
                  <a:srgbClr val="FF0000"/>
                </a:solidFill>
              </a:rPr>
            </a:br>
            <a:r>
              <a:rPr lang="en-US" sz="3100" dirty="0" smtClean="0">
                <a:solidFill>
                  <a:schemeClr val="tx1"/>
                </a:solidFill>
              </a:rPr>
              <a:t>1.Menganalisis </a:t>
            </a:r>
            <a:r>
              <a:rPr lang="en-US" sz="3100" dirty="0" smtClean="0"/>
              <a:t>w</a:t>
            </a:r>
            <a:r>
              <a:rPr lang="id-ID" sz="3100" dirty="0" smtClean="0"/>
              <a:t>ilayah Negara Kesatuan Republik </a:t>
            </a:r>
            <a:r>
              <a:rPr lang="en-US" sz="3100" dirty="0" smtClean="0"/>
              <a:t/>
            </a:r>
            <a:br>
              <a:rPr lang="en-US" sz="3100" dirty="0" smtClean="0"/>
            </a:br>
            <a:r>
              <a:rPr lang="en-US" sz="3100" dirty="0" smtClean="0"/>
              <a:t>   </a:t>
            </a:r>
            <a:r>
              <a:rPr lang="id-ID" sz="3100" dirty="0" smtClean="0"/>
              <a:t>Indonesia</a:t>
            </a:r>
            <a:r>
              <a:rPr lang="en-US" sz="3100" dirty="0" smtClean="0"/>
              <a:t/>
            </a:r>
            <a:br>
              <a:rPr lang="en-US" sz="3100" dirty="0" smtClean="0"/>
            </a:br>
            <a:r>
              <a:rPr lang="en-US" sz="3100" dirty="0" smtClean="0"/>
              <a:t>2.Menganalisis k</a:t>
            </a:r>
            <a:r>
              <a:rPr lang="id-ID" sz="3100" dirty="0" smtClean="0"/>
              <a:t>edudukan warga negara dan Penduduk</a:t>
            </a:r>
            <a:r>
              <a:rPr lang="en-US" sz="3100" dirty="0" smtClean="0"/>
              <a:t/>
            </a:r>
            <a:br>
              <a:rPr lang="en-US" sz="3100" dirty="0" smtClean="0"/>
            </a:br>
            <a:r>
              <a:rPr lang="en-US" sz="3100" dirty="0" smtClean="0"/>
              <a:t>    </a:t>
            </a:r>
            <a:r>
              <a:rPr lang="id-ID" sz="3100" dirty="0" smtClean="0"/>
              <a:t> Indonesia </a:t>
            </a:r>
            <a:r>
              <a:rPr lang="en-US" sz="3100" dirty="0" smtClean="0"/>
              <a:t/>
            </a:r>
            <a:br>
              <a:rPr lang="en-US" sz="3100" dirty="0" smtClean="0"/>
            </a:br>
            <a:r>
              <a:rPr lang="en-US" sz="3100" dirty="0" smtClean="0"/>
              <a:t>3.Menjelaskan </a:t>
            </a:r>
            <a:r>
              <a:rPr lang="fi-FI" sz="3100" dirty="0" smtClean="0"/>
              <a:t>kemerdekaan beragama dan</a:t>
            </a:r>
            <a:br>
              <a:rPr lang="fi-FI" sz="3100" dirty="0" smtClean="0"/>
            </a:br>
            <a:r>
              <a:rPr lang="fi-FI" sz="3100" dirty="0" smtClean="0"/>
              <a:t>    berkepercayaan terhadap Tuhan YME di Indonesia</a:t>
            </a:r>
            <a:r>
              <a:rPr lang="en-US" sz="3100" dirty="0" smtClean="0"/>
              <a:t/>
            </a:r>
            <a:br>
              <a:rPr lang="en-US" sz="3100" dirty="0" smtClean="0"/>
            </a:br>
            <a:r>
              <a:rPr lang="en-US" sz="3100" dirty="0" smtClean="0"/>
              <a:t>4.Menganalisis </a:t>
            </a:r>
            <a:r>
              <a:rPr lang="fi-FI" sz="3100" dirty="0" smtClean="0"/>
              <a:t>sistem Pertahanan dan Keamanan Negara </a:t>
            </a:r>
            <a:br>
              <a:rPr lang="fi-FI" sz="3100" dirty="0" smtClean="0"/>
            </a:br>
            <a:r>
              <a:rPr lang="fi-FI" sz="3100" dirty="0" smtClean="0"/>
              <a:t>   Republik Indonesia</a:t>
            </a:r>
            <a:r>
              <a:rPr lang="en-US" sz="3100" dirty="0" smtClean="0"/>
              <a:t/>
            </a:r>
            <a:br>
              <a:rPr lang="en-US" sz="3100" dirty="0" smtClean="0"/>
            </a:br>
            <a:r>
              <a:rPr lang="en-US" sz="3100" dirty="0">
                <a:solidFill>
                  <a:srgbClr val="FF0000"/>
                </a:solidFill>
              </a:rPr>
              <a:t/>
            </a:r>
            <a:br>
              <a:rPr lang="en-US" sz="3100" dirty="0">
                <a:solidFill>
                  <a:srgbClr val="FF0000"/>
                </a:solidFill>
              </a:rPr>
            </a:br>
            <a:r>
              <a:rPr lang="id-ID" sz="3100" dirty="0" smtClean="0"/>
              <a:t/>
            </a:r>
            <a:br>
              <a:rPr lang="id-ID" sz="3100" dirty="0" smtClean="0"/>
            </a:br>
            <a:r>
              <a:rPr lang="id-ID" sz="3100" dirty="0" smtClean="0"/>
              <a:t/>
            </a:r>
            <a:br>
              <a:rPr lang="id-ID" sz="3100" dirty="0" smtClean="0"/>
            </a:br>
            <a:r>
              <a:rPr lang="id-ID" sz="3100" dirty="0" smtClean="0"/>
              <a:t>  </a:t>
            </a:r>
            <a:endParaRPr lang="id-ID" sz="31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4000" b="1" dirty="0" smtClean="0">
                <a:solidFill>
                  <a:srgbClr val="FF0000"/>
                </a:solidFill>
              </a:rPr>
              <a:t>KEWAJIBAN WNI</a:t>
            </a:r>
            <a:r>
              <a:rPr lang="id-ID" sz="3200" dirty="0" smtClean="0"/>
              <a:t/>
            </a:r>
            <a:br>
              <a:rPr lang="id-ID" sz="3200" dirty="0" smtClean="0"/>
            </a:br>
            <a:r>
              <a:rPr lang="id-ID" sz="3200" dirty="0" smtClean="0"/>
              <a:t>1.Pasal 23A</a:t>
            </a:r>
            <a:br>
              <a:rPr lang="id-ID" sz="3200" dirty="0" smtClean="0"/>
            </a:br>
            <a:r>
              <a:rPr lang="id-ID" sz="3200" dirty="0" smtClean="0"/>
              <a:t>2.Pasal 27 ayat 1</a:t>
            </a:r>
            <a:br>
              <a:rPr lang="id-ID" sz="3200" dirty="0" smtClean="0"/>
            </a:br>
            <a:r>
              <a:rPr lang="id-ID" sz="3200" dirty="0" smtClean="0"/>
              <a:t>3.Pasal 27 ayat 3</a:t>
            </a:r>
            <a:br>
              <a:rPr lang="id-ID" sz="3200" dirty="0" smtClean="0"/>
            </a:br>
            <a:r>
              <a:rPr lang="id-ID" sz="3200" dirty="0" smtClean="0"/>
              <a:t>4.Pasal 28J</a:t>
            </a:r>
            <a:br>
              <a:rPr lang="id-ID" sz="3200" dirty="0" smtClean="0"/>
            </a:br>
            <a:r>
              <a:rPr lang="id-ID" sz="3200" dirty="0" smtClean="0"/>
              <a:t>5.Pasal 30 ayat 1 dan 2.</a:t>
            </a:r>
            <a:br>
              <a:rPr lang="id-ID" sz="3200" dirty="0" smtClean="0"/>
            </a:br>
            <a:r>
              <a:rPr lang="id-ID" sz="3200" dirty="0" smtClean="0"/>
              <a:t/>
            </a:r>
            <a:br>
              <a:rPr lang="id-ID" sz="3200" dirty="0" smtClean="0"/>
            </a:br>
            <a:r>
              <a:rPr lang="id-ID" dirty="0" smtClean="0">
                <a:solidFill>
                  <a:srgbClr val="FF0000"/>
                </a:solidFill>
              </a:rPr>
              <a:t>PERSAMAAN DAN KEDUDUKAN WNI</a:t>
            </a:r>
            <a:r>
              <a:rPr lang="id-ID" sz="3200" dirty="0" smtClean="0"/>
              <a:t/>
            </a:r>
            <a:br>
              <a:rPr lang="id-ID" sz="3200" dirty="0" smtClean="0"/>
            </a:br>
            <a:r>
              <a:rPr lang="id-ID" sz="3200" dirty="0" smtClean="0"/>
              <a:t>1.Pasal 28E ayat 1,2</a:t>
            </a:r>
            <a:br>
              <a:rPr lang="id-ID" sz="3200" dirty="0" smtClean="0"/>
            </a:br>
            <a:r>
              <a:rPr lang="id-ID" sz="3200" dirty="0" smtClean="0"/>
              <a:t>2.Pasal 29 ayat 2</a:t>
            </a:r>
            <a:br>
              <a:rPr lang="id-ID" sz="3200" dirty="0" smtClean="0"/>
            </a:br>
            <a:endParaRPr lang="id-ID" sz="3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0"/>
            <a:ext cx="8572560" cy="6297634"/>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3200" b="1" dirty="0" smtClean="0">
                <a:solidFill>
                  <a:srgbClr val="FF0000"/>
                </a:solidFill>
              </a:rPr>
              <a:t>PERSAMAAN DAN KEDUDUKAN WNI  BIDANG PERTAHANAN DAN KEAMANAN</a:t>
            </a:r>
            <a:r>
              <a:rPr lang="id-ID" sz="3200" dirty="0" smtClean="0"/>
              <a:t/>
            </a:r>
            <a:br>
              <a:rPr lang="id-ID" sz="3200" dirty="0" smtClean="0"/>
            </a:br>
            <a:r>
              <a:rPr lang="id-ID" sz="3200" dirty="0" smtClean="0"/>
              <a:t> 1.Pasal 30 ayat 1</a:t>
            </a:r>
            <a:br>
              <a:rPr lang="id-ID" sz="3200" dirty="0" smtClean="0"/>
            </a:br>
            <a:r>
              <a:rPr lang="id-ID" sz="3200" dirty="0" smtClean="0"/>
              <a:t> 2.Pasal 30 ayat2. </a:t>
            </a:r>
            <a:br>
              <a:rPr lang="id-ID" sz="3200" dirty="0" smtClean="0"/>
            </a:br>
            <a:r>
              <a:rPr lang="id-ID" sz="3200" dirty="0" smtClean="0"/>
              <a:t> 3.Pasal 27 ayat 3</a:t>
            </a:r>
            <a:br>
              <a:rPr lang="id-ID" sz="3200" dirty="0" smtClean="0"/>
            </a:br>
            <a:r>
              <a:rPr lang="id-ID" sz="3200" dirty="0" smtClean="0"/>
              <a:t/>
            </a:r>
            <a:br>
              <a:rPr lang="id-ID" sz="3200" dirty="0" smtClean="0"/>
            </a:br>
            <a:r>
              <a:rPr lang="id-ID" sz="3200" dirty="0" smtClean="0"/>
              <a:t/>
            </a:r>
            <a:br>
              <a:rPr lang="id-ID" sz="3200" dirty="0" smtClean="0"/>
            </a:br>
            <a:endParaRPr lang="id-ID" sz="3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440510"/>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b="1" dirty="0" smtClean="0">
                <a:solidFill>
                  <a:srgbClr val="FF0000"/>
                </a:solidFill>
              </a:rPr>
              <a:t>Penentuan pewarganegaraan  dapat di bedakan</a:t>
            </a:r>
            <a:r>
              <a:rPr lang="id-ID" sz="2800" dirty="0" smtClean="0"/>
              <a:t/>
            </a:r>
            <a:br>
              <a:rPr lang="id-ID" sz="2800" dirty="0" smtClean="0"/>
            </a:br>
            <a:r>
              <a:rPr lang="id-ID" sz="2800" dirty="0" smtClean="0"/>
              <a:t>  </a:t>
            </a:r>
            <a:r>
              <a:rPr lang="id-ID" sz="2800" dirty="0" smtClean="0">
                <a:solidFill>
                  <a:srgbClr val="FF0000"/>
                </a:solidFill>
              </a:rPr>
              <a:t>a.Ius soli</a:t>
            </a:r>
            <a:r>
              <a:rPr lang="id-ID" sz="2800" dirty="0" smtClean="0"/>
              <a:t>: asas yang menentukan perwarganegaraan</a:t>
            </a:r>
            <a:br>
              <a:rPr lang="id-ID" sz="2800" dirty="0" smtClean="0"/>
            </a:br>
            <a:r>
              <a:rPr lang="id-ID" sz="2800" dirty="0" smtClean="0"/>
              <a:t>      menurut daerah atau  negara tempat di mana ia di</a:t>
            </a:r>
            <a:br>
              <a:rPr lang="id-ID" sz="2800" dirty="0" smtClean="0"/>
            </a:br>
            <a:r>
              <a:rPr lang="id-ID" sz="2800" dirty="0" smtClean="0"/>
              <a:t>      lahirkan</a:t>
            </a:r>
            <a:br>
              <a:rPr lang="id-ID" sz="2800" dirty="0" smtClean="0"/>
            </a:br>
            <a:r>
              <a:rPr lang="id-ID" sz="2800" dirty="0" smtClean="0"/>
              <a:t>    cth:seorg yang dilahirkan di negara A, akan menjadi </a:t>
            </a:r>
            <a:br>
              <a:rPr lang="id-ID" sz="2800" dirty="0" smtClean="0"/>
            </a:br>
            <a:r>
              <a:rPr lang="id-ID" sz="2800" dirty="0" smtClean="0"/>
              <a:t>     warga negara A, walaupun orang tuannya dari negara B.</a:t>
            </a:r>
            <a:br>
              <a:rPr lang="id-ID" sz="2800" dirty="0" smtClean="0"/>
            </a:br>
            <a:r>
              <a:rPr lang="id-ID" sz="2800" dirty="0" smtClean="0"/>
              <a:t/>
            </a:r>
            <a:br>
              <a:rPr lang="id-ID" sz="2800" dirty="0" smtClean="0"/>
            </a:br>
            <a:r>
              <a:rPr lang="id-ID" sz="2800" dirty="0" smtClean="0">
                <a:solidFill>
                  <a:srgbClr val="FF0000"/>
                </a:solidFill>
              </a:rPr>
              <a:t>b.Ius sanguinis</a:t>
            </a:r>
            <a:r>
              <a:rPr lang="id-ID" sz="2800" dirty="0" smtClean="0"/>
              <a:t>: adalah asas yang menentukan  kewarganegaraan seseorg  menurut pertalian darah  atau keturunan dari org yng bersangkutan.</a:t>
            </a:r>
            <a:br>
              <a:rPr lang="id-ID" sz="2800" dirty="0" smtClean="0"/>
            </a:br>
            <a:r>
              <a:rPr lang="id-ID" sz="2800" dirty="0" smtClean="0"/>
              <a:t>Cth: seorg warga negara A,  tetapi org tuanya warga negara B,  maka org tersebut tetap menjadi warga negara B. (RRC)</a:t>
            </a:r>
            <a:endParaRPr lang="id-ID"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643998" cy="636907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4000" b="1" dirty="0" smtClean="0">
                <a:solidFill>
                  <a:srgbClr val="FF0000"/>
                </a:solidFill>
              </a:rPr>
              <a:t>Pewarganegaraan Ius soli dan Ius sanguinis dapat menimbulkan:</a:t>
            </a:r>
            <a:r>
              <a:rPr lang="id-ID" sz="2800" dirty="0" smtClean="0"/>
              <a:t/>
            </a:r>
            <a:br>
              <a:rPr lang="id-ID" sz="2800" dirty="0" smtClean="0"/>
            </a:br>
            <a:r>
              <a:rPr lang="id-ID" sz="2800" dirty="0" smtClean="0"/>
              <a:t> </a:t>
            </a:r>
            <a:r>
              <a:rPr lang="id-ID" sz="2800" dirty="0" smtClean="0">
                <a:solidFill>
                  <a:srgbClr val="FF0000"/>
                </a:solidFill>
              </a:rPr>
              <a:t>a.Apatride</a:t>
            </a:r>
            <a:r>
              <a:rPr lang="id-ID" sz="2800" dirty="0" smtClean="0"/>
              <a:t>:Penduduk yang sama sekali tidak memiliki </a:t>
            </a:r>
            <a:br>
              <a:rPr lang="id-ID" sz="2800" dirty="0" smtClean="0"/>
            </a:br>
            <a:r>
              <a:rPr lang="id-ID" sz="2800" dirty="0" smtClean="0"/>
              <a:t>     kewarganegaraan.Cth: Warga negara A, lahir di negara</a:t>
            </a:r>
            <a:br>
              <a:rPr lang="id-ID" sz="2800" dirty="0" smtClean="0"/>
            </a:br>
            <a:r>
              <a:rPr lang="id-ID" sz="2800" dirty="0" smtClean="0"/>
              <a:t>      B, maka orang tersebut tidak di akui di A dan B.</a:t>
            </a:r>
            <a:br>
              <a:rPr lang="id-ID" sz="2800" dirty="0" smtClean="0"/>
            </a:br>
            <a:r>
              <a:rPr lang="id-ID" sz="2800" dirty="0" smtClean="0"/>
              <a:t> </a:t>
            </a:r>
            <a:r>
              <a:rPr lang="id-ID" sz="2800" dirty="0" smtClean="0">
                <a:solidFill>
                  <a:srgbClr val="FF0000"/>
                </a:solidFill>
              </a:rPr>
              <a:t>b.Bipatride</a:t>
            </a:r>
            <a:r>
              <a:rPr lang="id-ID" sz="2800" dirty="0" smtClean="0"/>
              <a:t>:Seorg penduduk menpunyai  dua macam </a:t>
            </a:r>
            <a:br>
              <a:rPr lang="id-ID" sz="2800" dirty="0" smtClean="0"/>
            </a:br>
            <a:r>
              <a:rPr lang="id-ID" sz="2800" dirty="0" smtClean="0"/>
              <a:t>     mempunyai kewarganegaraan rangkap. Cth: Seorg</a:t>
            </a:r>
            <a:br>
              <a:rPr lang="id-ID" sz="2800" dirty="0" smtClean="0"/>
            </a:br>
            <a:r>
              <a:rPr lang="id-ID" sz="2800" dirty="0" smtClean="0"/>
              <a:t>     keturunan B,  lahir di  A, oleh karena keturunan B, maka</a:t>
            </a:r>
            <a:br>
              <a:rPr lang="id-ID" sz="2800" dirty="0" smtClean="0"/>
            </a:br>
            <a:r>
              <a:rPr lang="id-ID" sz="2800" dirty="0" smtClean="0"/>
              <a:t>      di akui sebagai warga negara, tetapi negara A, juga</a:t>
            </a:r>
            <a:br>
              <a:rPr lang="id-ID" sz="2800" dirty="0" smtClean="0"/>
            </a:br>
            <a:r>
              <a:rPr lang="id-ID" sz="2800" dirty="0" smtClean="0"/>
              <a:t>      mengakui dia sebagai warga negara A,</a:t>
            </a:r>
            <a:r>
              <a:rPr lang="en-US" sz="2800" dirty="0" smtClean="0"/>
              <a:t/>
            </a:r>
            <a:br>
              <a:rPr lang="en-US" sz="2800" dirty="0" smtClean="0"/>
            </a:br>
            <a:r>
              <a:rPr lang="en-US" sz="2800" dirty="0" err="1" smtClean="0">
                <a:solidFill>
                  <a:srgbClr val="FF0000"/>
                </a:solidFill>
              </a:rPr>
              <a:t>c.Multipatride</a:t>
            </a:r>
            <a:r>
              <a:rPr lang="en-US" sz="2800" dirty="0" err="1" smtClean="0"/>
              <a:t>:memiliki</a:t>
            </a:r>
            <a:r>
              <a:rPr lang="en-US" sz="2800" dirty="0" smtClean="0"/>
              <a:t> </a:t>
            </a:r>
            <a:r>
              <a:rPr lang="en-US" sz="2800" dirty="0" err="1" smtClean="0"/>
              <a:t>dua</a:t>
            </a:r>
            <a:r>
              <a:rPr lang="en-US" sz="2800" dirty="0" smtClean="0"/>
              <a:t> </a:t>
            </a:r>
            <a:r>
              <a:rPr lang="en-US" sz="2800" dirty="0" err="1" smtClean="0"/>
              <a:t>atau</a:t>
            </a:r>
            <a:r>
              <a:rPr lang="en-US" sz="2800" dirty="0" smtClean="0"/>
              <a:t> </a:t>
            </a:r>
            <a:r>
              <a:rPr lang="en-US" sz="2800" dirty="0" err="1" smtClean="0"/>
              <a:t>lebih</a:t>
            </a:r>
            <a:r>
              <a:rPr lang="en-US" sz="2800" dirty="0" smtClean="0"/>
              <a:t> </a:t>
            </a:r>
            <a:r>
              <a:rPr lang="en-US" sz="2800" dirty="0" err="1" smtClean="0"/>
              <a:t>kewarganegaraan</a:t>
            </a:r>
            <a:r>
              <a:rPr lang="en-US" sz="2800" dirty="0" smtClean="0"/>
              <a:t> </a:t>
            </a:r>
            <a:r>
              <a:rPr lang="en-US" sz="2800" dirty="0" err="1" smtClean="0"/>
              <a:t>warga</a:t>
            </a:r>
            <a:r>
              <a:rPr lang="en-US" sz="2800" dirty="0" smtClean="0"/>
              <a:t> </a:t>
            </a:r>
            <a:r>
              <a:rPr lang="en-US" sz="2800" dirty="0" err="1" smtClean="0"/>
              <a:t>negara</a:t>
            </a:r>
            <a:r>
              <a:rPr lang="en-US" sz="2800" dirty="0" smtClean="0"/>
              <a:t> RRT </a:t>
            </a:r>
            <a:r>
              <a:rPr lang="en-US" sz="2800" dirty="0" err="1" smtClean="0"/>
              <a:t>melahirkan</a:t>
            </a:r>
            <a:r>
              <a:rPr lang="en-US" sz="2800" dirty="0" smtClean="0"/>
              <a:t> </a:t>
            </a:r>
            <a:r>
              <a:rPr lang="en-US" sz="2800" dirty="0" err="1" smtClean="0"/>
              <a:t>di</a:t>
            </a:r>
            <a:r>
              <a:rPr lang="en-US" sz="2800" dirty="0" smtClean="0"/>
              <a:t> </a:t>
            </a:r>
            <a:r>
              <a:rPr lang="en-US" sz="2800" dirty="0" err="1" smtClean="0"/>
              <a:t>negara</a:t>
            </a:r>
            <a:r>
              <a:rPr lang="en-US" sz="2800" dirty="0" smtClean="0"/>
              <a:t> </a:t>
            </a:r>
            <a:r>
              <a:rPr lang="en-US" sz="2800" dirty="0" err="1" smtClean="0"/>
              <a:t>Inggris</a:t>
            </a:r>
            <a:r>
              <a:rPr lang="en-US" sz="2800" dirty="0" smtClean="0"/>
              <a:t>, </a:t>
            </a:r>
            <a:r>
              <a:rPr lang="en-US" sz="2800" dirty="0" err="1" smtClean="0"/>
              <a:t>maka</a:t>
            </a:r>
            <a:r>
              <a:rPr lang="en-US" sz="2800" dirty="0" smtClean="0"/>
              <a:t> </a:t>
            </a:r>
            <a:r>
              <a:rPr lang="en-US" sz="2800" dirty="0" err="1" smtClean="0"/>
              <a:t>anaknya</a:t>
            </a:r>
            <a:r>
              <a:rPr lang="en-US" sz="2800" dirty="0" smtClean="0"/>
              <a:t> </a:t>
            </a:r>
            <a:r>
              <a:rPr lang="en-US" sz="2800" dirty="0" err="1" smtClean="0"/>
              <a:t>Bipatride</a:t>
            </a:r>
            <a:r>
              <a:rPr lang="en-US" sz="2800" dirty="0" smtClean="0"/>
              <a:t>, </a:t>
            </a:r>
            <a:r>
              <a:rPr lang="en-US" sz="2800" dirty="0" err="1" smtClean="0"/>
              <a:t>dan</a:t>
            </a:r>
            <a:r>
              <a:rPr lang="en-US" sz="2800" dirty="0" smtClean="0"/>
              <a:t> </a:t>
            </a:r>
            <a:r>
              <a:rPr lang="en-US" sz="2800" dirty="0" err="1" smtClean="0"/>
              <a:t>setelah</a:t>
            </a:r>
            <a:r>
              <a:rPr lang="en-US" sz="2800" dirty="0" smtClean="0"/>
              <a:t> </a:t>
            </a:r>
            <a:r>
              <a:rPr lang="en-US" sz="2800" dirty="0" err="1" smtClean="0"/>
              <a:t>dewasa</a:t>
            </a:r>
            <a:r>
              <a:rPr lang="en-US" sz="2800" dirty="0" smtClean="0"/>
              <a:t> </a:t>
            </a:r>
            <a:r>
              <a:rPr lang="en-US" sz="2800" dirty="0" err="1" smtClean="0"/>
              <a:t>anaknya</a:t>
            </a:r>
            <a:r>
              <a:rPr lang="en-US" sz="2800" dirty="0" smtClean="0"/>
              <a:t> </a:t>
            </a:r>
            <a:r>
              <a:rPr lang="en-US" sz="2800" dirty="0" err="1" smtClean="0"/>
              <a:t>mendapatkan</a:t>
            </a:r>
            <a:r>
              <a:rPr lang="en-US" sz="2800" dirty="0" smtClean="0"/>
              <a:t> </a:t>
            </a:r>
            <a:r>
              <a:rPr lang="en-US" sz="2800" dirty="0" err="1" smtClean="0"/>
              <a:t>kehormatan</a:t>
            </a:r>
            <a:r>
              <a:rPr lang="en-US" sz="2800" dirty="0" smtClean="0"/>
              <a:t> </a:t>
            </a:r>
            <a:r>
              <a:rPr lang="en-US" sz="2800" dirty="0" err="1" smtClean="0"/>
              <a:t>dari</a:t>
            </a:r>
            <a:r>
              <a:rPr lang="en-US" sz="2800" dirty="0" smtClean="0"/>
              <a:t> </a:t>
            </a:r>
            <a:r>
              <a:rPr lang="en-US" sz="2800" dirty="0" err="1" smtClean="0"/>
              <a:t>negra</a:t>
            </a:r>
            <a:r>
              <a:rPr lang="en-US" sz="2800" dirty="0" smtClean="0"/>
              <a:t> lain </a:t>
            </a:r>
            <a:r>
              <a:rPr lang="en-US" sz="2800" dirty="0" err="1" smtClean="0"/>
              <a:t>untuk</a:t>
            </a:r>
            <a:r>
              <a:rPr lang="en-US" sz="2800" dirty="0" smtClean="0"/>
              <a:t> </a:t>
            </a:r>
            <a:r>
              <a:rPr lang="en-US" sz="2800" dirty="0" err="1" smtClean="0"/>
              <a:t>menjadi</a:t>
            </a:r>
            <a:r>
              <a:rPr lang="en-US" sz="2800" dirty="0" smtClean="0"/>
              <a:t> </a:t>
            </a:r>
            <a:r>
              <a:rPr lang="en-US" sz="2800" dirty="0" err="1" smtClean="0"/>
              <a:t>warga</a:t>
            </a:r>
            <a:r>
              <a:rPr lang="en-US" sz="2800" dirty="0" smtClean="0"/>
              <a:t> </a:t>
            </a:r>
            <a:r>
              <a:rPr lang="en-US" sz="2800" dirty="0" err="1" smtClean="0"/>
              <a:t>negaranya</a:t>
            </a:r>
            <a:r>
              <a:rPr lang="en-US" sz="2800" dirty="0" smtClean="0"/>
              <a:t> </a:t>
            </a:r>
            <a:endParaRPr lang="id-ID"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3200" b="1" dirty="0" smtClean="0">
                <a:solidFill>
                  <a:srgbClr val="FF0000"/>
                </a:solidFill>
              </a:rPr>
              <a:t>Berdasarkan UU No 12  tahun  2006</a:t>
            </a:r>
            <a:br>
              <a:rPr lang="id-ID" sz="3200" b="1" dirty="0" smtClean="0">
                <a:solidFill>
                  <a:srgbClr val="FF0000"/>
                </a:solidFill>
              </a:rPr>
            </a:br>
            <a:r>
              <a:rPr lang="id-ID" sz="3200" b="1" dirty="0" smtClean="0">
                <a:solidFill>
                  <a:srgbClr val="FF0000"/>
                </a:solidFill>
              </a:rPr>
              <a:t>Pewarganegaraan yang di terapkan</a:t>
            </a:r>
            <a:r>
              <a:rPr lang="en-US" sz="3200" b="1" dirty="0" smtClean="0">
                <a:solidFill>
                  <a:srgbClr val="FF0000"/>
                </a:solidFill>
              </a:rPr>
              <a:t> Indonesia</a:t>
            </a:r>
            <a:r>
              <a:rPr lang="id-ID" sz="2800" dirty="0" smtClean="0"/>
              <a:t/>
            </a:r>
            <a:br>
              <a:rPr lang="id-ID" sz="2800" dirty="0" smtClean="0"/>
            </a:br>
            <a:r>
              <a:rPr lang="id-ID" sz="2800" dirty="0" smtClean="0"/>
              <a:t>   a.Asas Ius soli:Tempat ia di lahirkan</a:t>
            </a:r>
            <a:br>
              <a:rPr lang="id-ID" sz="2800" dirty="0" smtClean="0"/>
            </a:br>
            <a:r>
              <a:rPr lang="id-ID" sz="2800" dirty="0" smtClean="0"/>
              <a:t>   b.Ius sanguinis: Berdasarkan keturunan</a:t>
            </a:r>
            <a:br>
              <a:rPr lang="id-ID" sz="2800" dirty="0" smtClean="0"/>
            </a:br>
            <a:r>
              <a:rPr lang="id-ID" sz="2800" dirty="0" smtClean="0"/>
              <a:t>   c.Aasa pewarganegaraan tunggal: Penentuan</a:t>
            </a:r>
            <a:br>
              <a:rPr lang="id-ID" sz="2800" dirty="0" smtClean="0"/>
            </a:br>
            <a:r>
              <a:rPr lang="id-ID" sz="2800" dirty="0" smtClean="0"/>
              <a:t>       pewarganegaraan (tunggal)</a:t>
            </a:r>
            <a:br>
              <a:rPr lang="id-ID" sz="2800" dirty="0" smtClean="0"/>
            </a:br>
            <a:r>
              <a:rPr lang="id-ID" sz="2800" dirty="0" smtClean="0"/>
              <a:t>   d.Asas pewarganegaraan ganda terbatas: bagi anak-anak</a:t>
            </a:r>
            <a:br>
              <a:rPr lang="id-ID" sz="2800" dirty="0" smtClean="0"/>
            </a:br>
            <a:r>
              <a:rPr lang="id-ID" sz="2800" dirty="0" smtClean="0"/>
              <a:t>        Sesusi dengan ketentuan di atur dengan UU. </a:t>
            </a:r>
            <a:r>
              <a:rPr lang="en-US" sz="2800" dirty="0" smtClean="0"/>
              <a:t/>
            </a:r>
            <a:br>
              <a:rPr lang="en-US" sz="2800" dirty="0" smtClean="0"/>
            </a:br>
            <a:r>
              <a:rPr lang="en-US" sz="2800" dirty="0" smtClean="0"/>
              <a:t/>
            </a:r>
            <a:br>
              <a:rPr lang="en-US" sz="2800" dirty="0" smtClean="0"/>
            </a:br>
            <a:endParaRPr lang="id-ID"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36907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en-US" sz="2800" dirty="0" err="1" smtClean="0">
                <a:solidFill>
                  <a:srgbClr val="FF0000"/>
                </a:solidFill>
              </a:rPr>
              <a:t>Dalam</a:t>
            </a:r>
            <a:r>
              <a:rPr lang="en-US" sz="2800" dirty="0" smtClean="0">
                <a:solidFill>
                  <a:srgbClr val="FF0000"/>
                </a:solidFill>
              </a:rPr>
              <a:t> </a:t>
            </a:r>
            <a:r>
              <a:rPr lang="en-US" sz="2800" dirty="0" err="1" smtClean="0">
                <a:solidFill>
                  <a:srgbClr val="FF0000"/>
                </a:solidFill>
              </a:rPr>
              <a:t>menentukan</a:t>
            </a:r>
            <a:r>
              <a:rPr lang="en-US" sz="2800" dirty="0" smtClean="0">
                <a:solidFill>
                  <a:srgbClr val="FF0000"/>
                </a:solidFill>
              </a:rPr>
              <a:t> status </a:t>
            </a:r>
            <a:r>
              <a:rPr lang="en-US" sz="2800" dirty="0" err="1" smtClean="0">
                <a:solidFill>
                  <a:srgbClr val="FF0000"/>
                </a:solidFill>
              </a:rPr>
              <a:t>kewarganegaraan</a:t>
            </a:r>
            <a:r>
              <a:rPr lang="en-US" sz="2800" dirty="0" smtClean="0">
                <a:solidFill>
                  <a:srgbClr val="FF0000"/>
                </a:solidFill>
              </a:rPr>
              <a:t>  </a:t>
            </a:r>
            <a:r>
              <a:rPr lang="en-US" sz="2800" dirty="0" err="1" smtClean="0">
                <a:solidFill>
                  <a:srgbClr val="FF0000"/>
                </a:solidFill>
              </a:rPr>
              <a:t>seseorang</a:t>
            </a:r>
            <a:r>
              <a:rPr lang="en-US" sz="2800" dirty="0" smtClean="0">
                <a:solidFill>
                  <a:srgbClr val="FF0000"/>
                </a:solidFill>
              </a:rPr>
              <a:t>, </a:t>
            </a:r>
            <a:r>
              <a:rPr lang="en-US" sz="2800" dirty="0" err="1" smtClean="0">
                <a:solidFill>
                  <a:srgbClr val="FF0000"/>
                </a:solidFill>
              </a:rPr>
              <a:t>pemerintah</a:t>
            </a:r>
            <a:r>
              <a:rPr lang="en-US" sz="2800" dirty="0" smtClean="0">
                <a:solidFill>
                  <a:srgbClr val="FF0000"/>
                </a:solidFill>
              </a:rPr>
              <a:t> </a:t>
            </a:r>
            <a:r>
              <a:rPr lang="en-US" sz="2800" dirty="0" err="1" smtClean="0">
                <a:solidFill>
                  <a:srgbClr val="FF0000"/>
                </a:solidFill>
              </a:rPr>
              <a:t>suatu</a:t>
            </a:r>
            <a:r>
              <a:rPr lang="en-US" sz="2800" dirty="0" smtClean="0">
                <a:solidFill>
                  <a:srgbClr val="FF0000"/>
                </a:solidFill>
              </a:rPr>
              <a:t> </a:t>
            </a:r>
            <a:r>
              <a:rPr lang="en-US" sz="2800" dirty="0" err="1" smtClean="0">
                <a:solidFill>
                  <a:srgbClr val="FF0000"/>
                </a:solidFill>
              </a:rPr>
              <a:t>negara</a:t>
            </a:r>
            <a:r>
              <a:rPr lang="en-US" sz="2800" dirty="0" smtClean="0">
                <a:solidFill>
                  <a:srgbClr val="FF0000"/>
                </a:solidFill>
              </a:rPr>
              <a:t> </a:t>
            </a:r>
            <a:r>
              <a:rPr lang="en-US" sz="2800" dirty="0" err="1" smtClean="0">
                <a:solidFill>
                  <a:srgbClr val="FF0000"/>
                </a:solidFill>
              </a:rPr>
              <a:t>lazim</a:t>
            </a:r>
            <a:r>
              <a:rPr lang="en-US" sz="2800" dirty="0" smtClean="0">
                <a:solidFill>
                  <a:srgbClr val="FF0000"/>
                </a:solidFill>
              </a:rPr>
              <a:t> </a:t>
            </a:r>
            <a:r>
              <a:rPr lang="en-US" sz="2800" dirty="0" err="1" smtClean="0">
                <a:solidFill>
                  <a:srgbClr val="FF0000"/>
                </a:solidFill>
              </a:rPr>
              <a:t>mengunakan</a:t>
            </a:r>
            <a:r>
              <a:rPr lang="en-US" sz="2800" dirty="0" smtClean="0">
                <a:solidFill>
                  <a:srgbClr val="FF0000"/>
                </a:solidFill>
              </a:rPr>
              <a:t>  </a:t>
            </a:r>
            <a:r>
              <a:rPr lang="en-US" sz="2800" dirty="0" err="1" smtClean="0">
                <a:solidFill>
                  <a:srgbClr val="FF0000"/>
                </a:solidFill>
              </a:rPr>
              <a:t>dua</a:t>
            </a:r>
            <a:r>
              <a:rPr lang="en-US" sz="2800" dirty="0" smtClean="0">
                <a:solidFill>
                  <a:srgbClr val="FF0000"/>
                </a:solidFill>
              </a:rPr>
              <a:t> </a:t>
            </a:r>
            <a:r>
              <a:rPr lang="en-US" sz="2800" dirty="0" err="1" smtClean="0">
                <a:solidFill>
                  <a:srgbClr val="FF0000"/>
                </a:solidFill>
              </a:rPr>
              <a:t>stelsel</a:t>
            </a:r>
            <a:r>
              <a:rPr lang="en-US" sz="2800" dirty="0" smtClean="0">
                <a:solidFill>
                  <a:srgbClr val="FF0000"/>
                </a:solidFill>
              </a:rPr>
              <a:t> </a:t>
            </a:r>
            <a:r>
              <a:rPr lang="en-US" sz="2800" dirty="0" err="1" smtClean="0">
                <a:solidFill>
                  <a:srgbClr val="FF0000"/>
                </a:solidFill>
              </a:rPr>
              <a:t>sbb</a:t>
            </a:r>
            <a:r>
              <a:rPr lang="en-US" sz="2800" dirty="0" smtClean="0">
                <a:solidFill>
                  <a:srgbClr val="FF0000"/>
                </a:solidFill>
              </a:rPr>
              <a:t>:</a:t>
            </a:r>
            <a:r>
              <a:rPr lang="en-US" sz="2800" dirty="0" smtClean="0"/>
              <a:t/>
            </a:r>
            <a:br>
              <a:rPr lang="en-US" sz="2800" dirty="0" smtClean="0"/>
            </a:br>
            <a:r>
              <a:rPr lang="en-US" sz="2800" dirty="0" err="1" smtClean="0">
                <a:solidFill>
                  <a:srgbClr val="FF0000"/>
                </a:solidFill>
              </a:rPr>
              <a:t>a.Stelsel</a:t>
            </a:r>
            <a:r>
              <a:rPr lang="en-US" sz="2800" dirty="0" smtClean="0">
                <a:solidFill>
                  <a:srgbClr val="FF0000"/>
                </a:solidFill>
              </a:rPr>
              <a:t> </a:t>
            </a:r>
            <a:r>
              <a:rPr lang="en-US" sz="2800" dirty="0" err="1" smtClean="0">
                <a:solidFill>
                  <a:srgbClr val="FF0000"/>
                </a:solidFill>
              </a:rPr>
              <a:t>aktif</a:t>
            </a:r>
            <a:r>
              <a:rPr lang="en-US" sz="2800" dirty="0" smtClean="0">
                <a:solidFill>
                  <a:srgbClr val="FF0000"/>
                </a:solidFill>
              </a:rPr>
              <a:t>:  </a:t>
            </a:r>
            <a:r>
              <a:rPr lang="en-US" sz="2800" dirty="0" err="1" smtClean="0"/>
              <a:t>yaitu</a:t>
            </a:r>
            <a:r>
              <a:rPr lang="en-US" sz="2800" dirty="0" smtClean="0"/>
              <a:t> </a:t>
            </a:r>
            <a:r>
              <a:rPr lang="en-US" sz="2800" dirty="0" err="1" smtClean="0"/>
              <a:t>seseorang</a:t>
            </a:r>
            <a:r>
              <a:rPr lang="en-US" sz="2800" dirty="0" smtClean="0"/>
              <a:t> </a:t>
            </a:r>
            <a:r>
              <a:rPr lang="en-US" sz="2800" dirty="0" err="1" smtClean="0"/>
              <a:t>harus</a:t>
            </a:r>
            <a:r>
              <a:rPr lang="en-US" sz="2800" dirty="0" smtClean="0"/>
              <a:t>  </a:t>
            </a:r>
            <a:r>
              <a:rPr lang="en-US" sz="2800" dirty="0" err="1" smtClean="0"/>
              <a:t>melakukan</a:t>
            </a:r>
            <a:r>
              <a:rPr lang="en-US" sz="2800" dirty="0" smtClean="0"/>
              <a:t> </a:t>
            </a:r>
            <a:r>
              <a:rPr lang="en-US" sz="2800" dirty="0" err="1" smtClean="0"/>
              <a:t>tindakan</a:t>
            </a:r>
            <a:r>
              <a:rPr lang="en-US" sz="2800" dirty="0" smtClean="0"/>
              <a:t> </a:t>
            </a:r>
            <a:r>
              <a:rPr lang="en-US" sz="2800" dirty="0" err="1" smtClean="0"/>
              <a:t>hukum</a:t>
            </a:r>
            <a:r>
              <a:rPr lang="en-US" sz="2800" dirty="0" smtClean="0"/>
              <a:t>  </a:t>
            </a:r>
            <a:r>
              <a:rPr lang="en-US" sz="2800" dirty="0" err="1" smtClean="0"/>
              <a:t>tertentu</a:t>
            </a:r>
            <a:r>
              <a:rPr lang="en-US" sz="2800" dirty="0" smtClean="0"/>
              <a:t>  </a:t>
            </a:r>
            <a:r>
              <a:rPr lang="en-US" sz="2800" dirty="0" err="1" smtClean="0"/>
              <a:t>secara</a:t>
            </a:r>
            <a:r>
              <a:rPr lang="en-US" sz="2800" dirty="0" smtClean="0"/>
              <a:t> </a:t>
            </a:r>
            <a:r>
              <a:rPr lang="en-US" sz="2800" dirty="0" err="1" smtClean="0"/>
              <a:t>aktif</a:t>
            </a:r>
            <a:r>
              <a:rPr lang="en-US" sz="2800" dirty="0" smtClean="0"/>
              <a:t>  </a:t>
            </a:r>
            <a:r>
              <a:rPr lang="en-US" sz="2800" dirty="0" err="1" smtClean="0"/>
              <a:t>untuk</a:t>
            </a:r>
            <a:r>
              <a:rPr lang="en-US" sz="2800" dirty="0" smtClean="0"/>
              <a:t> </a:t>
            </a:r>
            <a:r>
              <a:rPr lang="en-US" sz="2800" dirty="0" err="1" smtClean="0"/>
              <a:t>menjadi</a:t>
            </a:r>
            <a:r>
              <a:rPr lang="en-US" sz="2800" dirty="0" smtClean="0"/>
              <a:t> </a:t>
            </a:r>
            <a:r>
              <a:rPr lang="en-US" sz="2800" dirty="0" err="1" smtClean="0"/>
              <a:t>warga</a:t>
            </a:r>
            <a:r>
              <a:rPr lang="en-US" sz="2800" dirty="0" smtClean="0"/>
              <a:t> </a:t>
            </a:r>
            <a:r>
              <a:rPr lang="en-US" sz="2800" dirty="0" err="1" smtClean="0"/>
              <a:t>negara</a:t>
            </a:r>
            <a:r>
              <a:rPr lang="en-US" sz="2800" dirty="0" smtClean="0"/>
              <a:t> (</a:t>
            </a:r>
            <a:r>
              <a:rPr lang="en-US" sz="2800" dirty="0" err="1" smtClean="0"/>
              <a:t>naturalisasi</a:t>
            </a:r>
            <a:r>
              <a:rPr lang="en-US" sz="2800" dirty="0" smtClean="0"/>
              <a:t> </a:t>
            </a:r>
            <a:r>
              <a:rPr lang="en-US" sz="2800" dirty="0" err="1" smtClean="0"/>
              <a:t>biasa</a:t>
            </a:r>
            <a:r>
              <a:rPr lang="en-US" sz="2800" dirty="0" smtClean="0"/>
              <a:t>).</a:t>
            </a:r>
            <a:br>
              <a:rPr lang="en-US" sz="2800" dirty="0" smtClean="0"/>
            </a:br>
            <a:r>
              <a:rPr lang="en-US" sz="2800" dirty="0" err="1" smtClean="0">
                <a:solidFill>
                  <a:srgbClr val="FF0000"/>
                </a:solidFill>
              </a:rPr>
              <a:t>b.Stelsel</a:t>
            </a:r>
            <a:r>
              <a:rPr lang="en-US" sz="2800" dirty="0" smtClean="0">
                <a:solidFill>
                  <a:srgbClr val="FF0000"/>
                </a:solidFill>
              </a:rPr>
              <a:t> </a:t>
            </a:r>
            <a:r>
              <a:rPr lang="en-US" sz="2800" dirty="0" err="1" smtClean="0">
                <a:solidFill>
                  <a:srgbClr val="FF0000"/>
                </a:solidFill>
              </a:rPr>
              <a:t>pasif</a:t>
            </a:r>
            <a:r>
              <a:rPr lang="en-US" sz="2800" dirty="0" smtClean="0">
                <a:solidFill>
                  <a:srgbClr val="FF0000"/>
                </a:solidFill>
              </a:rPr>
              <a:t>:  </a:t>
            </a:r>
            <a:r>
              <a:rPr lang="en-US" sz="2800" dirty="0" err="1" smtClean="0"/>
              <a:t>seseorang</a:t>
            </a:r>
            <a:r>
              <a:rPr lang="en-US" sz="2800" dirty="0" smtClean="0"/>
              <a:t> </a:t>
            </a:r>
            <a:r>
              <a:rPr lang="en-US" sz="2800" dirty="0" err="1" smtClean="0"/>
              <a:t>dengan</a:t>
            </a:r>
            <a:r>
              <a:rPr lang="en-US" sz="2800" dirty="0" smtClean="0"/>
              <a:t> </a:t>
            </a:r>
            <a:r>
              <a:rPr lang="en-US" sz="2800" dirty="0" err="1" smtClean="0"/>
              <a:t>sendirinya</a:t>
            </a:r>
            <a:r>
              <a:rPr lang="en-US" sz="2800" dirty="0" smtClean="0"/>
              <a:t>   </a:t>
            </a:r>
            <a:r>
              <a:rPr lang="en-US" sz="2800" dirty="0" err="1" smtClean="0"/>
              <a:t>dianggap</a:t>
            </a:r>
            <a:r>
              <a:rPr lang="en-US" sz="2800" dirty="0" smtClean="0"/>
              <a:t> </a:t>
            </a:r>
            <a:r>
              <a:rPr lang="en-US" sz="2800" dirty="0" err="1" smtClean="0"/>
              <a:t>menjdi</a:t>
            </a:r>
            <a:r>
              <a:rPr lang="en-US" sz="2800" dirty="0" smtClean="0"/>
              <a:t> </a:t>
            </a:r>
            <a:r>
              <a:rPr lang="en-US" sz="2800" dirty="0" err="1" smtClean="0"/>
              <a:t>warga</a:t>
            </a:r>
            <a:r>
              <a:rPr lang="en-US" sz="2800" dirty="0" smtClean="0"/>
              <a:t> </a:t>
            </a:r>
            <a:r>
              <a:rPr lang="en-US" sz="2800" dirty="0" err="1" smtClean="0"/>
              <a:t>negara</a:t>
            </a:r>
            <a:r>
              <a:rPr lang="en-US" sz="2800" dirty="0" smtClean="0"/>
              <a:t>  </a:t>
            </a:r>
            <a:r>
              <a:rPr lang="en-US" sz="2800" dirty="0" err="1" smtClean="0"/>
              <a:t>tanpa</a:t>
            </a:r>
            <a:r>
              <a:rPr lang="en-US" sz="2800" dirty="0" smtClean="0"/>
              <a:t> </a:t>
            </a:r>
            <a:r>
              <a:rPr lang="en-US" sz="2800" dirty="0" err="1" smtClean="0"/>
              <a:t>melakukan</a:t>
            </a:r>
            <a:r>
              <a:rPr lang="en-US" sz="2800" dirty="0" smtClean="0"/>
              <a:t> </a:t>
            </a:r>
            <a:r>
              <a:rPr lang="en-US" sz="2800" dirty="0" err="1" smtClean="0"/>
              <a:t>suatu</a:t>
            </a:r>
            <a:r>
              <a:rPr lang="en-US" sz="2800" dirty="0" smtClean="0"/>
              <a:t> </a:t>
            </a:r>
            <a:r>
              <a:rPr lang="en-US" sz="2800" dirty="0" err="1" smtClean="0"/>
              <a:t>tindakan</a:t>
            </a:r>
            <a:r>
              <a:rPr lang="en-US" sz="2800" dirty="0" smtClean="0"/>
              <a:t>  </a:t>
            </a:r>
            <a:r>
              <a:rPr lang="en-US" sz="2800" dirty="0" err="1" smtClean="0"/>
              <a:t>hukum</a:t>
            </a:r>
            <a:r>
              <a:rPr lang="en-US" sz="2800" dirty="0" smtClean="0"/>
              <a:t> </a:t>
            </a:r>
            <a:r>
              <a:rPr lang="en-US" sz="2800" dirty="0" err="1" smtClean="0"/>
              <a:t>tertentu</a:t>
            </a:r>
            <a:r>
              <a:rPr lang="en-US" sz="2800" dirty="0" smtClean="0"/>
              <a:t> (</a:t>
            </a:r>
            <a:r>
              <a:rPr lang="en-US" sz="2800" dirty="0" err="1" smtClean="0"/>
              <a:t>naturalisasi</a:t>
            </a:r>
            <a:r>
              <a:rPr lang="en-US" sz="2800" dirty="0" smtClean="0"/>
              <a:t> </a:t>
            </a:r>
            <a:r>
              <a:rPr lang="en-US" sz="2800" dirty="0" err="1" smtClean="0"/>
              <a:t>istimewa</a:t>
            </a:r>
            <a:r>
              <a:rPr lang="en-US" sz="2800" dirty="0" smtClean="0"/>
              <a:t>)</a:t>
            </a:r>
            <a:br>
              <a:rPr lang="en-US" sz="2800" dirty="0" smtClean="0"/>
            </a:br>
            <a:r>
              <a:rPr lang="en-US" sz="2800" dirty="0" smtClean="0"/>
              <a:t/>
            </a:r>
            <a:br>
              <a:rPr lang="en-US" sz="2800" dirty="0" smtClean="0"/>
            </a:br>
            <a:r>
              <a:rPr lang="en-US" sz="2800" dirty="0" err="1" smtClean="0"/>
              <a:t>Berkaitan</a:t>
            </a:r>
            <a:r>
              <a:rPr lang="en-US" sz="2800" dirty="0" smtClean="0"/>
              <a:t> </a:t>
            </a:r>
            <a:r>
              <a:rPr lang="en-US" sz="2800" dirty="0" err="1" smtClean="0"/>
              <a:t>dengan</a:t>
            </a:r>
            <a:r>
              <a:rPr lang="en-US" sz="2800" dirty="0" smtClean="0"/>
              <a:t> </a:t>
            </a:r>
            <a:r>
              <a:rPr lang="en-US" sz="2800" dirty="0" err="1" smtClean="0"/>
              <a:t>stelsel</a:t>
            </a:r>
            <a:r>
              <a:rPr lang="en-US" sz="2800" dirty="0" smtClean="0"/>
              <a:t> </a:t>
            </a:r>
            <a:r>
              <a:rPr lang="en-US" sz="2800" dirty="0" err="1" smtClean="0"/>
              <a:t>dia</a:t>
            </a:r>
            <a:r>
              <a:rPr lang="en-US" sz="2800" dirty="0" smtClean="0"/>
              <a:t> </a:t>
            </a:r>
            <a:r>
              <a:rPr lang="en-US" sz="2800" dirty="0" err="1" smtClean="0"/>
              <a:t>atas</a:t>
            </a:r>
            <a:r>
              <a:rPr lang="en-US" sz="2800" dirty="0" smtClean="0"/>
              <a:t>, </a:t>
            </a:r>
            <a:r>
              <a:rPr lang="en-US" sz="2800" dirty="0" err="1" smtClean="0"/>
              <a:t>seorang</a:t>
            </a:r>
            <a:r>
              <a:rPr lang="en-US" sz="2800" dirty="0" smtClean="0"/>
              <a:t> </a:t>
            </a:r>
            <a:r>
              <a:rPr lang="en-US" sz="2800" dirty="0" err="1" smtClean="0"/>
              <a:t>warga</a:t>
            </a:r>
            <a:r>
              <a:rPr lang="en-US" sz="2800" dirty="0" smtClean="0"/>
              <a:t> </a:t>
            </a:r>
            <a:r>
              <a:rPr lang="en-US" sz="2800" dirty="0" err="1" smtClean="0"/>
              <a:t>negara</a:t>
            </a:r>
            <a:r>
              <a:rPr lang="en-US" sz="2800" dirty="0" smtClean="0"/>
              <a:t> </a:t>
            </a:r>
            <a:r>
              <a:rPr lang="en-US" sz="2800" dirty="0" err="1" smtClean="0"/>
              <a:t>pada</a:t>
            </a:r>
            <a:r>
              <a:rPr lang="en-US" sz="2800" dirty="0" smtClean="0"/>
              <a:t> </a:t>
            </a:r>
            <a:r>
              <a:rPr lang="en-US" sz="2800" dirty="0" err="1" smtClean="0"/>
              <a:t>dasarnya</a:t>
            </a:r>
            <a:r>
              <a:rPr lang="en-US" sz="2800" dirty="0" smtClean="0"/>
              <a:t> </a:t>
            </a:r>
            <a:r>
              <a:rPr lang="en-US" sz="2800" dirty="0" err="1" smtClean="0"/>
              <a:t>mempunyai</a:t>
            </a:r>
            <a:r>
              <a:rPr lang="en-US" sz="2800" dirty="0" smtClean="0"/>
              <a:t> </a:t>
            </a:r>
            <a:r>
              <a:rPr lang="en-US" sz="2800" dirty="0" err="1" smtClean="0"/>
              <a:t>dua</a:t>
            </a:r>
            <a:r>
              <a:rPr lang="en-US" sz="2800" dirty="0" smtClean="0"/>
              <a:t> </a:t>
            </a:r>
            <a:r>
              <a:rPr lang="en-US" sz="2800" dirty="0" err="1" smtClean="0"/>
              <a:t>opsi</a:t>
            </a:r>
            <a:r>
              <a:rPr lang="en-US" sz="2800" dirty="0" smtClean="0"/>
              <a:t>  </a:t>
            </a:r>
            <a:r>
              <a:rPr lang="en-US" sz="2800" dirty="0" err="1" smtClean="0"/>
              <a:t>untu</a:t>
            </a:r>
            <a:r>
              <a:rPr lang="en-US" sz="2800" dirty="0" smtClean="0"/>
              <a:t> </a:t>
            </a:r>
            <a:r>
              <a:rPr lang="en-US" sz="2800" dirty="0" err="1" smtClean="0"/>
              <a:t>memilih</a:t>
            </a:r>
            <a:r>
              <a:rPr lang="en-US" sz="2800" dirty="0" smtClean="0"/>
              <a:t> </a:t>
            </a:r>
            <a:r>
              <a:rPr lang="en-US" sz="2800" dirty="0" err="1" smtClean="0"/>
              <a:t>atau</a:t>
            </a:r>
            <a:r>
              <a:rPr lang="en-US" sz="2800" dirty="0" smtClean="0"/>
              <a:t> </a:t>
            </a:r>
            <a:r>
              <a:rPr lang="en-US" sz="2800" dirty="0" err="1" smtClean="0"/>
              <a:t>tidak</a:t>
            </a:r>
            <a:r>
              <a:rPr lang="en-US" sz="2800" dirty="0" smtClean="0"/>
              <a:t>  </a:t>
            </a:r>
            <a:r>
              <a:rPr lang="en-US" sz="2800" dirty="0" err="1" smtClean="0"/>
              <a:t>dari</a:t>
            </a:r>
            <a:r>
              <a:rPr lang="en-US" sz="2800" dirty="0" smtClean="0"/>
              <a:t> </a:t>
            </a:r>
            <a:r>
              <a:rPr lang="en-US" sz="2800" dirty="0" err="1" smtClean="0"/>
              <a:t>salah</a:t>
            </a:r>
            <a:r>
              <a:rPr lang="en-US" sz="2800" dirty="0" smtClean="0"/>
              <a:t> </a:t>
            </a:r>
            <a:r>
              <a:rPr lang="en-US" sz="2800" dirty="0" err="1" smtClean="0"/>
              <a:t>satu</a:t>
            </a:r>
            <a:r>
              <a:rPr lang="en-US" sz="2800" dirty="0" smtClean="0"/>
              <a:t> </a:t>
            </a:r>
            <a:r>
              <a:rPr lang="en-US" sz="2800" dirty="0" err="1" smtClean="0"/>
              <a:t>stelsel</a:t>
            </a:r>
            <a:r>
              <a:rPr lang="en-US" sz="2800" dirty="0" smtClean="0"/>
              <a:t> </a:t>
            </a:r>
            <a:r>
              <a:rPr lang="en-US" sz="2800" dirty="0" err="1" smtClean="0"/>
              <a:t>tersebut</a:t>
            </a:r>
            <a:r>
              <a:rPr lang="en-US" sz="2800" dirty="0" smtClean="0"/>
              <a:t>. Di </a:t>
            </a:r>
            <a:r>
              <a:rPr lang="en-US" sz="2800" dirty="0" err="1" smtClean="0"/>
              <a:t>kenal</a:t>
            </a:r>
            <a:r>
              <a:rPr lang="en-US" sz="2800" dirty="0" smtClean="0"/>
              <a:t> </a:t>
            </a:r>
            <a:r>
              <a:rPr lang="en-US" sz="2800" dirty="0" err="1" smtClean="0"/>
              <a:t>dengan</a:t>
            </a:r>
            <a:r>
              <a:rPr lang="en-US" sz="2800" dirty="0" smtClean="0"/>
              <a:t> </a:t>
            </a:r>
            <a:r>
              <a:rPr lang="en-US" sz="2800" dirty="0" err="1" smtClean="0"/>
              <a:t>istilah</a:t>
            </a:r>
            <a:r>
              <a:rPr lang="en-US" sz="2800" dirty="0" smtClean="0"/>
              <a:t> </a:t>
            </a:r>
            <a:r>
              <a:rPr lang="en-US" sz="2800" dirty="0" err="1" smtClean="0"/>
              <a:t>hak</a:t>
            </a:r>
            <a:r>
              <a:rPr lang="en-US" sz="2800" dirty="0" smtClean="0"/>
              <a:t> </a:t>
            </a:r>
            <a:r>
              <a:rPr lang="en-US" sz="2800" dirty="0" err="1" smtClean="0">
                <a:solidFill>
                  <a:srgbClr val="FF0000"/>
                </a:solidFill>
              </a:rPr>
              <a:t>opsi</a:t>
            </a:r>
            <a:r>
              <a:rPr lang="en-US" sz="2800" dirty="0" smtClean="0">
                <a:solidFill>
                  <a:srgbClr val="FF0000"/>
                </a:solidFill>
              </a:rPr>
              <a:t> </a:t>
            </a:r>
            <a:r>
              <a:rPr lang="en-US" sz="2800" dirty="0" err="1" smtClean="0">
                <a:solidFill>
                  <a:srgbClr val="FF0000"/>
                </a:solidFill>
              </a:rPr>
              <a:t>dan</a:t>
            </a:r>
            <a:r>
              <a:rPr lang="en-US" sz="2800" dirty="0" smtClean="0">
                <a:solidFill>
                  <a:srgbClr val="FF0000"/>
                </a:solidFill>
              </a:rPr>
              <a:t> </a:t>
            </a:r>
            <a:r>
              <a:rPr lang="en-US" sz="2800" dirty="0" err="1" smtClean="0">
                <a:solidFill>
                  <a:srgbClr val="FF0000"/>
                </a:solidFill>
              </a:rPr>
              <a:t>hak</a:t>
            </a:r>
            <a:r>
              <a:rPr lang="en-US" sz="2800" dirty="0" smtClean="0">
                <a:solidFill>
                  <a:srgbClr val="FF0000"/>
                </a:solidFill>
              </a:rPr>
              <a:t> </a:t>
            </a:r>
            <a:r>
              <a:rPr lang="en-US" sz="2800" dirty="0" err="1" smtClean="0">
                <a:solidFill>
                  <a:srgbClr val="FF0000"/>
                </a:solidFill>
              </a:rPr>
              <a:t>repudiasi</a:t>
            </a:r>
            <a:r>
              <a:rPr lang="en-US" sz="2800" dirty="0" smtClean="0">
                <a:solidFill>
                  <a:srgbClr val="FF0000"/>
                </a:solidFill>
              </a:rPr>
              <a:t>. </a:t>
            </a:r>
            <a:r>
              <a:rPr lang="en-US" sz="2800" dirty="0" err="1" smtClean="0"/>
              <a:t>Hak</a:t>
            </a:r>
            <a:r>
              <a:rPr lang="en-US" sz="2800" dirty="0" smtClean="0"/>
              <a:t> </a:t>
            </a:r>
            <a:r>
              <a:rPr lang="en-US" sz="2800" dirty="0" err="1" smtClean="0"/>
              <a:t>opsi</a:t>
            </a:r>
            <a:r>
              <a:rPr lang="en-US" sz="2800" dirty="0" smtClean="0"/>
              <a:t> </a:t>
            </a:r>
            <a:r>
              <a:rPr lang="en-US" sz="2800" dirty="0" err="1" smtClean="0"/>
              <a:t>adalah</a:t>
            </a:r>
            <a:r>
              <a:rPr lang="en-US" sz="2800" dirty="0" smtClean="0"/>
              <a:t> </a:t>
            </a:r>
            <a:r>
              <a:rPr lang="en-US" sz="2800" dirty="0" err="1" smtClean="0"/>
              <a:t>hak</a:t>
            </a:r>
            <a:r>
              <a:rPr lang="en-US" sz="2800" dirty="0" smtClean="0"/>
              <a:t> </a:t>
            </a:r>
            <a:r>
              <a:rPr lang="en-US" sz="2800" dirty="0" err="1" smtClean="0"/>
              <a:t>untuk</a:t>
            </a:r>
            <a:r>
              <a:rPr lang="en-US" sz="2800" dirty="0" smtClean="0"/>
              <a:t> </a:t>
            </a:r>
            <a:r>
              <a:rPr lang="en-US" sz="2800" dirty="0" err="1" smtClean="0"/>
              <a:t>memilih</a:t>
            </a:r>
            <a:r>
              <a:rPr lang="en-US" sz="2800" dirty="0" smtClean="0"/>
              <a:t> </a:t>
            </a:r>
            <a:r>
              <a:rPr lang="en-US" sz="2800" dirty="0" err="1" smtClean="0"/>
              <a:t>suatu</a:t>
            </a:r>
            <a:r>
              <a:rPr lang="en-US" sz="2800" dirty="0" smtClean="0"/>
              <a:t> </a:t>
            </a:r>
            <a:r>
              <a:rPr lang="en-US" sz="2800" dirty="0" err="1" smtClean="0"/>
              <a:t>kewarganegaraan</a:t>
            </a:r>
            <a:r>
              <a:rPr lang="en-US" sz="2800" dirty="0" smtClean="0"/>
              <a:t> (</a:t>
            </a:r>
            <a:r>
              <a:rPr lang="en-US" sz="2800" dirty="0" err="1" smtClean="0"/>
              <a:t>stelsel</a:t>
            </a:r>
            <a:r>
              <a:rPr lang="en-US" sz="2800" dirty="0" smtClean="0"/>
              <a:t> </a:t>
            </a:r>
            <a:r>
              <a:rPr lang="en-US" sz="2800" dirty="0" err="1" smtClean="0"/>
              <a:t>aktif</a:t>
            </a:r>
            <a:r>
              <a:rPr lang="en-US" sz="2800" dirty="0" smtClean="0"/>
              <a:t>). </a:t>
            </a:r>
            <a:r>
              <a:rPr lang="en-US" sz="2800" dirty="0" err="1" smtClean="0"/>
              <a:t>Hak</a:t>
            </a:r>
            <a:r>
              <a:rPr lang="en-US" sz="2800" dirty="0" smtClean="0"/>
              <a:t> </a:t>
            </a:r>
            <a:r>
              <a:rPr lang="en-US" sz="2800" dirty="0" err="1" smtClean="0"/>
              <a:t>repudiasi</a:t>
            </a:r>
            <a:r>
              <a:rPr lang="en-US" sz="2800" dirty="0" smtClean="0"/>
              <a:t> </a:t>
            </a:r>
            <a:r>
              <a:rPr lang="en-US" sz="2800" dirty="0" err="1" smtClean="0"/>
              <a:t>adalah</a:t>
            </a:r>
            <a:r>
              <a:rPr lang="en-US" sz="2800" dirty="0" smtClean="0"/>
              <a:t>  </a:t>
            </a:r>
            <a:r>
              <a:rPr lang="en-US" sz="2800" dirty="0" err="1" smtClean="0"/>
              <a:t>hak</a:t>
            </a:r>
            <a:r>
              <a:rPr lang="en-US" sz="2800" dirty="0" smtClean="0"/>
              <a:t> </a:t>
            </a:r>
            <a:r>
              <a:rPr lang="en-US" sz="2800" dirty="0" err="1" smtClean="0"/>
              <a:t>untuk</a:t>
            </a:r>
            <a:r>
              <a:rPr lang="en-US" sz="2800" dirty="0" smtClean="0"/>
              <a:t> </a:t>
            </a:r>
            <a:r>
              <a:rPr lang="en-US" sz="2800" dirty="0" err="1" smtClean="0"/>
              <a:t>menolak</a:t>
            </a:r>
            <a:r>
              <a:rPr lang="en-US" sz="2800" dirty="0" smtClean="0"/>
              <a:t>  </a:t>
            </a:r>
            <a:r>
              <a:rPr lang="en-US" sz="2800" dirty="0" err="1" smtClean="0"/>
              <a:t>suatu</a:t>
            </a:r>
            <a:r>
              <a:rPr lang="en-US" sz="2800" dirty="0" smtClean="0"/>
              <a:t> </a:t>
            </a:r>
            <a:r>
              <a:rPr lang="en-US" sz="2800" dirty="0" err="1" smtClean="0"/>
              <a:t>kewarganegaraan</a:t>
            </a:r>
            <a:r>
              <a:rPr lang="en-US" sz="2800" dirty="0" smtClean="0"/>
              <a:t>  (</a:t>
            </a:r>
            <a:r>
              <a:rPr lang="en-US" sz="2800" dirty="0" err="1" smtClean="0"/>
              <a:t>stelsel</a:t>
            </a:r>
            <a:r>
              <a:rPr lang="en-US" sz="2800" dirty="0" smtClean="0"/>
              <a:t> </a:t>
            </a:r>
            <a:r>
              <a:rPr lang="en-US" sz="2800" dirty="0" err="1" smtClean="0"/>
              <a:t>pasif</a:t>
            </a:r>
            <a:r>
              <a:rPr lang="en-US" sz="2800" dirty="0" smtClean="0"/>
              <a:t>).    </a:t>
            </a:r>
            <a:endParaRPr lang="id-ID"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6466730"/>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en-US" sz="2800" b="1" dirty="0" err="1" smtClean="0">
                <a:solidFill>
                  <a:srgbClr val="FF0000"/>
                </a:solidFill>
              </a:rPr>
              <a:t>C.Kemerdekaan</a:t>
            </a:r>
            <a:r>
              <a:rPr lang="en-US" sz="2800" b="1" dirty="0" smtClean="0">
                <a:solidFill>
                  <a:srgbClr val="FF0000"/>
                </a:solidFill>
              </a:rPr>
              <a:t> </a:t>
            </a:r>
            <a:r>
              <a:rPr lang="en-US" sz="2800" b="1" dirty="0" err="1" smtClean="0">
                <a:solidFill>
                  <a:srgbClr val="FF0000"/>
                </a:solidFill>
              </a:rPr>
              <a:t>beragama</a:t>
            </a:r>
            <a:r>
              <a:rPr lang="en-US" sz="2800" dirty="0" smtClean="0"/>
              <a:t> </a:t>
            </a:r>
            <a:r>
              <a:rPr lang="en-US" sz="2800" dirty="0" err="1" smtClean="0"/>
              <a:t>pasal</a:t>
            </a:r>
            <a:r>
              <a:rPr lang="en-US" sz="2800" dirty="0" smtClean="0"/>
              <a:t> 29 </a:t>
            </a:r>
            <a:r>
              <a:rPr lang="en-US" sz="2800" dirty="0" err="1" smtClean="0"/>
              <a:t>ayat</a:t>
            </a:r>
            <a:r>
              <a:rPr lang="en-US" sz="2800" dirty="0" smtClean="0"/>
              <a:t> 2</a:t>
            </a:r>
            <a:br>
              <a:rPr lang="en-US" sz="2800" dirty="0" smtClean="0"/>
            </a:br>
            <a:r>
              <a:rPr lang="en-US" sz="2800" b="1" dirty="0" err="1" smtClean="0">
                <a:solidFill>
                  <a:srgbClr val="FF0000"/>
                </a:solidFill>
              </a:rPr>
              <a:t>Membangun</a:t>
            </a:r>
            <a:r>
              <a:rPr lang="en-US" sz="2800" b="1" dirty="0" smtClean="0">
                <a:solidFill>
                  <a:srgbClr val="FF0000"/>
                </a:solidFill>
              </a:rPr>
              <a:t> </a:t>
            </a:r>
            <a:r>
              <a:rPr lang="en-US" sz="2800" b="1" dirty="0" err="1" smtClean="0">
                <a:solidFill>
                  <a:srgbClr val="FF0000"/>
                </a:solidFill>
              </a:rPr>
              <a:t>kerukunan</a:t>
            </a:r>
            <a:r>
              <a:rPr lang="en-US" sz="2800" b="1" dirty="0" smtClean="0">
                <a:solidFill>
                  <a:srgbClr val="FF0000"/>
                </a:solidFill>
              </a:rPr>
              <a:t> </a:t>
            </a:r>
            <a:r>
              <a:rPr lang="en-US" sz="2800" b="1" dirty="0" err="1" smtClean="0">
                <a:solidFill>
                  <a:srgbClr val="FF0000"/>
                </a:solidFill>
              </a:rPr>
              <a:t>antar</a:t>
            </a:r>
            <a:r>
              <a:rPr lang="en-US" sz="2800" b="1" dirty="0" smtClean="0">
                <a:solidFill>
                  <a:srgbClr val="FF0000"/>
                </a:solidFill>
              </a:rPr>
              <a:t> </a:t>
            </a:r>
            <a:r>
              <a:rPr lang="en-US" sz="2800" b="1" dirty="0" err="1" smtClean="0">
                <a:solidFill>
                  <a:srgbClr val="FF0000"/>
                </a:solidFill>
              </a:rPr>
              <a:t>umat</a:t>
            </a:r>
            <a:r>
              <a:rPr lang="en-US" sz="2800" b="1" dirty="0" smtClean="0">
                <a:solidFill>
                  <a:srgbClr val="FF0000"/>
                </a:solidFill>
              </a:rPr>
              <a:t> </a:t>
            </a:r>
            <a:r>
              <a:rPr lang="en-US" sz="2800" b="1" dirty="0" err="1" smtClean="0">
                <a:solidFill>
                  <a:srgbClr val="FF0000"/>
                </a:solidFill>
              </a:rPr>
              <a:t>beragama</a:t>
            </a:r>
            <a:r>
              <a:rPr lang="en-US" sz="2800" b="1" dirty="0" smtClean="0">
                <a:solidFill>
                  <a:srgbClr val="FF0000"/>
                </a:solidFill>
              </a:rPr>
              <a:t/>
            </a:r>
            <a:br>
              <a:rPr lang="en-US" sz="2800" b="1" dirty="0" smtClean="0">
                <a:solidFill>
                  <a:srgbClr val="FF0000"/>
                </a:solidFill>
              </a:rPr>
            </a:br>
            <a:r>
              <a:rPr lang="en-US" sz="2800" b="1" dirty="0" err="1" smtClean="0">
                <a:solidFill>
                  <a:srgbClr val="FF0000"/>
                </a:solidFill>
              </a:rPr>
              <a:t>nilai</a:t>
            </a:r>
            <a:r>
              <a:rPr lang="en-US" sz="2800" b="1" dirty="0" smtClean="0">
                <a:solidFill>
                  <a:srgbClr val="FF0000"/>
                </a:solidFill>
              </a:rPr>
              <a:t> </a:t>
            </a:r>
            <a:r>
              <a:rPr lang="en-US" sz="2800" b="1" dirty="0" err="1" smtClean="0">
                <a:solidFill>
                  <a:srgbClr val="FF0000"/>
                </a:solidFill>
              </a:rPr>
              <a:t>kerohanian</a:t>
            </a:r>
            <a:r>
              <a:rPr lang="en-US" sz="2800" b="1" dirty="0" smtClean="0">
                <a:solidFill>
                  <a:srgbClr val="FF0000"/>
                </a:solidFill>
              </a:rPr>
              <a:t>  </a:t>
            </a:r>
            <a:r>
              <a:rPr lang="en-US" sz="2800" b="1" dirty="0" err="1" smtClean="0">
                <a:solidFill>
                  <a:srgbClr val="FF0000"/>
                </a:solidFill>
              </a:rPr>
              <a:t>sila</a:t>
            </a:r>
            <a:r>
              <a:rPr lang="en-US" sz="2800" b="1" dirty="0" smtClean="0">
                <a:solidFill>
                  <a:srgbClr val="FF0000"/>
                </a:solidFill>
              </a:rPr>
              <a:t> </a:t>
            </a:r>
            <a:r>
              <a:rPr lang="en-US" sz="2800" b="1" dirty="0" err="1" smtClean="0">
                <a:solidFill>
                  <a:srgbClr val="FF0000"/>
                </a:solidFill>
              </a:rPr>
              <a:t>ketuhanan</a:t>
            </a:r>
            <a:r>
              <a:rPr lang="en-US" sz="2800" b="1" dirty="0" smtClean="0">
                <a:solidFill>
                  <a:srgbClr val="FF0000"/>
                </a:solidFill>
              </a:rPr>
              <a:t>  </a:t>
            </a:r>
            <a:r>
              <a:rPr lang="en-US" sz="2800" b="1" dirty="0" err="1" smtClean="0">
                <a:solidFill>
                  <a:srgbClr val="FF0000"/>
                </a:solidFill>
              </a:rPr>
              <a:t>di</a:t>
            </a:r>
            <a:r>
              <a:rPr lang="en-US" sz="2800" b="1" dirty="0" smtClean="0">
                <a:solidFill>
                  <a:srgbClr val="FF0000"/>
                </a:solidFill>
              </a:rPr>
              <a:t> </a:t>
            </a:r>
            <a:r>
              <a:rPr lang="en-US" sz="2800" b="1" dirty="0" err="1" smtClean="0">
                <a:solidFill>
                  <a:srgbClr val="FF0000"/>
                </a:solidFill>
              </a:rPr>
              <a:t>identifikasi</a:t>
            </a:r>
            <a:r>
              <a:rPr lang="en-US" sz="2800" b="1" dirty="0" smtClean="0">
                <a:solidFill>
                  <a:srgbClr val="FF0000"/>
                </a:solidFill>
              </a:rPr>
              <a:t> </a:t>
            </a:r>
            <a:r>
              <a:rPr lang="en-US" sz="2800" b="1" dirty="0" err="1" smtClean="0">
                <a:solidFill>
                  <a:srgbClr val="FF0000"/>
                </a:solidFill>
              </a:rPr>
              <a:t>sbb</a:t>
            </a:r>
            <a:r>
              <a:rPr lang="en-US" sz="2800" b="1" dirty="0" smtClean="0">
                <a:solidFill>
                  <a:srgbClr val="FF0000"/>
                </a:solidFill>
              </a:rPr>
              <a:t>:</a:t>
            </a:r>
            <a:r>
              <a:rPr lang="en-US" sz="2800" dirty="0" smtClean="0"/>
              <a:t/>
            </a:r>
            <a:br>
              <a:rPr lang="en-US" sz="2800" dirty="0" smtClean="0"/>
            </a:br>
            <a:r>
              <a:rPr lang="en-US" sz="2800" dirty="0" smtClean="0"/>
              <a:t>1.Tuhan yang </a:t>
            </a:r>
            <a:r>
              <a:rPr lang="en-US" sz="2800" dirty="0" err="1" smtClean="0"/>
              <a:t>maha</a:t>
            </a:r>
            <a:r>
              <a:rPr lang="en-US" sz="2800" dirty="0" smtClean="0"/>
              <a:t> </a:t>
            </a:r>
            <a:r>
              <a:rPr lang="en-US" sz="2800" dirty="0" err="1" smtClean="0"/>
              <a:t>esa</a:t>
            </a:r>
            <a:r>
              <a:rPr lang="en-US" sz="2800" dirty="0" smtClean="0"/>
              <a:t> </a:t>
            </a:r>
            <a:r>
              <a:rPr lang="en-US" sz="2800" dirty="0" err="1" smtClean="0"/>
              <a:t>mengaruniakan</a:t>
            </a:r>
            <a:r>
              <a:rPr lang="en-US" sz="2800" dirty="0" smtClean="0"/>
              <a:t> </a:t>
            </a:r>
            <a:r>
              <a:rPr lang="en-US" sz="2800" dirty="0" err="1" smtClean="0"/>
              <a:t>wilayah</a:t>
            </a:r>
            <a:r>
              <a:rPr lang="en-US" sz="2800" dirty="0" smtClean="0"/>
              <a:t>, </a:t>
            </a:r>
            <a:r>
              <a:rPr lang="en-US" sz="2800" dirty="0" err="1" smtClean="0"/>
              <a:t>tanah</a:t>
            </a:r>
            <a:r>
              <a:rPr lang="en-US" sz="2800" dirty="0" smtClean="0"/>
              <a:t> air Indonesia </a:t>
            </a:r>
            <a:r>
              <a:rPr lang="en-US" sz="2800" dirty="0" err="1" smtClean="0"/>
              <a:t>beserta</a:t>
            </a:r>
            <a:r>
              <a:rPr lang="en-US" sz="2800" dirty="0" smtClean="0"/>
              <a:t>  </a:t>
            </a:r>
            <a:r>
              <a:rPr lang="en-US" sz="2800" dirty="0" err="1" smtClean="0"/>
              <a:t>kekayaan</a:t>
            </a:r>
            <a:r>
              <a:rPr lang="en-US" sz="2800" dirty="0" smtClean="0"/>
              <a:t> </a:t>
            </a:r>
            <a:r>
              <a:rPr lang="en-US" sz="2800" dirty="0" err="1" smtClean="0"/>
              <a:t>alam</a:t>
            </a:r>
            <a:r>
              <a:rPr lang="en-US" sz="2800" dirty="0" smtClean="0"/>
              <a:t> </a:t>
            </a:r>
            <a:r>
              <a:rPr lang="en-US" sz="2800" dirty="0" err="1" smtClean="0"/>
              <a:t>kepada</a:t>
            </a:r>
            <a:r>
              <a:rPr lang="en-US" sz="2800" dirty="0" smtClean="0"/>
              <a:t> </a:t>
            </a:r>
            <a:r>
              <a:rPr lang="en-US" sz="2800" dirty="0" err="1" smtClean="0"/>
              <a:t>bangsa</a:t>
            </a:r>
            <a:r>
              <a:rPr lang="en-US" sz="2800" dirty="0" smtClean="0"/>
              <a:t> Indonesia </a:t>
            </a:r>
            <a:br>
              <a:rPr lang="en-US" sz="2800" dirty="0" smtClean="0"/>
            </a:br>
            <a:r>
              <a:rPr lang="en-US" sz="2800" dirty="0" smtClean="0"/>
              <a:t>2.Tuhan yang </a:t>
            </a:r>
            <a:r>
              <a:rPr lang="en-US" sz="2800" dirty="0" err="1" smtClean="0"/>
              <a:t>maha</a:t>
            </a:r>
            <a:r>
              <a:rPr lang="en-US" sz="2800" dirty="0" smtClean="0"/>
              <a:t> </a:t>
            </a:r>
            <a:r>
              <a:rPr lang="en-US" sz="2800" dirty="0" err="1" smtClean="0"/>
              <a:t>esa</a:t>
            </a:r>
            <a:r>
              <a:rPr lang="en-US" sz="2800" dirty="0" smtClean="0"/>
              <a:t> </a:t>
            </a:r>
            <a:r>
              <a:rPr lang="en-US" sz="2800" dirty="0" err="1" smtClean="0"/>
              <a:t>mengaruniakan</a:t>
            </a:r>
            <a:r>
              <a:rPr lang="en-US" sz="2800" dirty="0" smtClean="0"/>
              <a:t> </a:t>
            </a:r>
            <a:r>
              <a:rPr lang="en-US" sz="2800" dirty="0" err="1" smtClean="0"/>
              <a:t>rahmat</a:t>
            </a:r>
            <a:r>
              <a:rPr lang="en-US" sz="2800" dirty="0" smtClean="0"/>
              <a:t> </a:t>
            </a:r>
            <a:r>
              <a:rPr lang="en-US" sz="2800" dirty="0" err="1" smtClean="0"/>
              <a:t>atas</a:t>
            </a:r>
            <a:r>
              <a:rPr lang="en-US" sz="2800" dirty="0" smtClean="0"/>
              <a:t> </a:t>
            </a:r>
            <a:r>
              <a:rPr lang="en-US" sz="2800" dirty="0" err="1" smtClean="0"/>
              <a:t>proklamasi</a:t>
            </a:r>
            <a:r>
              <a:rPr lang="en-US" sz="2800" dirty="0" smtClean="0"/>
              <a:t> </a:t>
            </a:r>
            <a:r>
              <a:rPr lang="en-US" sz="2800" dirty="0" err="1" smtClean="0"/>
              <a:t>kemerdekaan</a:t>
            </a:r>
            <a:r>
              <a:rPr lang="en-US" sz="2800" dirty="0" smtClean="0"/>
              <a:t> </a:t>
            </a:r>
            <a:r>
              <a:rPr lang="en-US" sz="2800" dirty="0" err="1" smtClean="0"/>
              <a:t>Republik</a:t>
            </a:r>
            <a:r>
              <a:rPr lang="en-US" sz="2800" dirty="0" smtClean="0"/>
              <a:t> Indonesia, </a:t>
            </a:r>
            <a:r>
              <a:rPr lang="en-US" sz="2800" dirty="0" err="1" smtClean="0"/>
              <a:t>kepada</a:t>
            </a:r>
            <a:r>
              <a:rPr lang="en-US" sz="2800" dirty="0" smtClean="0"/>
              <a:t> </a:t>
            </a:r>
            <a:r>
              <a:rPr lang="en-US" sz="2800" dirty="0" err="1" smtClean="0"/>
              <a:t>bangsa</a:t>
            </a:r>
            <a:r>
              <a:rPr lang="en-US" sz="2800" dirty="0" smtClean="0"/>
              <a:t> Indonesia </a:t>
            </a:r>
            <a:r>
              <a:rPr lang="en-US" sz="2800" dirty="0" err="1" smtClean="0"/>
              <a:t>dan</a:t>
            </a:r>
            <a:r>
              <a:rPr lang="en-US" sz="2800" dirty="0" smtClean="0"/>
              <a:t> </a:t>
            </a:r>
            <a:r>
              <a:rPr lang="en-US" sz="2800" dirty="0" err="1" smtClean="0"/>
              <a:t>berlakunya</a:t>
            </a:r>
            <a:r>
              <a:rPr lang="en-US" sz="2800" dirty="0" smtClean="0"/>
              <a:t> UUD NKRI 1945.  </a:t>
            </a:r>
            <a:br>
              <a:rPr lang="en-US" sz="2800" dirty="0" smtClean="0"/>
            </a:br>
            <a:r>
              <a:rPr lang="en-US" sz="2800" dirty="0" smtClean="0"/>
              <a:t>3.Mewajibkan </a:t>
            </a:r>
            <a:r>
              <a:rPr lang="en-US" sz="2800" dirty="0" err="1" smtClean="0"/>
              <a:t>pemerintah</a:t>
            </a:r>
            <a:r>
              <a:rPr lang="en-US" sz="2800" dirty="0" smtClean="0"/>
              <a:t> </a:t>
            </a:r>
            <a:r>
              <a:rPr lang="en-US" sz="2800" dirty="0" err="1" smtClean="0"/>
              <a:t>dan</a:t>
            </a:r>
            <a:r>
              <a:rPr lang="en-US" sz="2800" dirty="0" smtClean="0"/>
              <a:t> </a:t>
            </a:r>
            <a:r>
              <a:rPr lang="en-US" sz="2800" dirty="0" err="1" smtClean="0"/>
              <a:t>penyelenggaraan</a:t>
            </a:r>
            <a:r>
              <a:rPr lang="en-US" sz="2800" dirty="0" smtClean="0"/>
              <a:t> </a:t>
            </a:r>
            <a:r>
              <a:rPr lang="en-US" sz="2800" dirty="0" err="1" smtClean="0"/>
              <a:t>negara</a:t>
            </a:r>
            <a:r>
              <a:rPr lang="en-US" sz="2800" dirty="0" smtClean="0"/>
              <a:t> </a:t>
            </a:r>
            <a:r>
              <a:rPr lang="en-US" sz="2800" dirty="0" err="1" smtClean="0"/>
              <a:t>untuk</a:t>
            </a:r>
            <a:r>
              <a:rPr lang="en-US" sz="2800" dirty="0" smtClean="0"/>
              <a:t> </a:t>
            </a:r>
            <a:r>
              <a:rPr lang="en-US" sz="2800" dirty="0" err="1" smtClean="0"/>
              <a:t>memelihara</a:t>
            </a:r>
            <a:r>
              <a:rPr lang="en-US" sz="2800" dirty="0" smtClean="0"/>
              <a:t> </a:t>
            </a:r>
            <a:r>
              <a:rPr lang="en-US" sz="2800" dirty="0" err="1" smtClean="0"/>
              <a:t>budi</a:t>
            </a:r>
            <a:r>
              <a:rPr lang="en-US" sz="2800" dirty="0" smtClean="0"/>
              <a:t> </a:t>
            </a:r>
            <a:r>
              <a:rPr lang="en-US" sz="2800" dirty="0" err="1" smtClean="0"/>
              <a:t>pekerti</a:t>
            </a:r>
            <a:r>
              <a:rPr lang="en-US" sz="2800" dirty="0" smtClean="0"/>
              <a:t> </a:t>
            </a:r>
            <a:r>
              <a:rPr lang="en-US" sz="2800" dirty="0" err="1" smtClean="0"/>
              <a:t>kemanusian</a:t>
            </a:r>
            <a:r>
              <a:rPr lang="en-US" sz="2800" dirty="0" smtClean="0"/>
              <a:t> yang </a:t>
            </a:r>
            <a:r>
              <a:rPr lang="en-US" sz="2800" dirty="0" err="1" smtClean="0"/>
              <a:t>luhur</a:t>
            </a:r>
            <a:r>
              <a:rPr lang="en-US" sz="2800" dirty="0" smtClean="0"/>
              <a:t> </a:t>
            </a:r>
            <a:r>
              <a:rPr lang="en-US" sz="2800" dirty="0" err="1" smtClean="0"/>
              <a:t>dan</a:t>
            </a:r>
            <a:r>
              <a:rPr lang="en-US" sz="2800" dirty="0" smtClean="0"/>
              <a:t> </a:t>
            </a:r>
            <a:r>
              <a:rPr lang="en-US" sz="2800" dirty="0" err="1" smtClean="0"/>
              <a:t>memegang</a:t>
            </a:r>
            <a:r>
              <a:rPr lang="en-US" sz="2800" dirty="0" smtClean="0"/>
              <a:t> </a:t>
            </a:r>
            <a:r>
              <a:rPr lang="en-US" sz="2800" dirty="0" err="1" smtClean="0"/>
              <a:t>teguh</a:t>
            </a:r>
            <a:r>
              <a:rPr lang="en-US" sz="2800" dirty="0" smtClean="0"/>
              <a:t>  </a:t>
            </a:r>
            <a:r>
              <a:rPr lang="en-US" sz="2800" dirty="0" err="1" smtClean="0"/>
              <a:t>cita-cita</a:t>
            </a:r>
            <a:r>
              <a:rPr lang="en-US" sz="2800" dirty="0" smtClean="0"/>
              <a:t> moral </a:t>
            </a:r>
            <a:r>
              <a:rPr lang="en-US" sz="2800" dirty="0" err="1" smtClean="0"/>
              <a:t>rakyak</a:t>
            </a:r>
            <a:r>
              <a:rPr lang="en-US" sz="2800" dirty="0" smtClean="0"/>
              <a:t> yang </a:t>
            </a:r>
            <a:r>
              <a:rPr lang="en-US" sz="2800" dirty="0" err="1" smtClean="0"/>
              <a:t>luhur</a:t>
            </a:r>
            <a:r>
              <a:rPr lang="en-US" sz="2800" dirty="0" smtClean="0"/>
              <a:t>. </a:t>
            </a:r>
            <a:br>
              <a:rPr lang="en-US" sz="2800" dirty="0" smtClean="0"/>
            </a:br>
            <a:r>
              <a:rPr lang="en-US" sz="2800" dirty="0" smtClean="0"/>
              <a:t>4.Negara </a:t>
            </a:r>
            <a:r>
              <a:rPr lang="en-US" sz="2800" dirty="0" err="1" smtClean="0"/>
              <a:t>berdasarkan</a:t>
            </a:r>
            <a:r>
              <a:rPr lang="en-US" sz="2800" dirty="0" smtClean="0"/>
              <a:t>  </a:t>
            </a:r>
            <a:r>
              <a:rPr lang="en-US" sz="2800" dirty="0" err="1" smtClean="0"/>
              <a:t>atas</a:t>
            </a:r>
            <a:r>
              <a:rPr lang="en-US" sz="2800" dirty="0" smtClean="0"/>
              <a:t> </a:t>
            </a:r>
            <a:r>
              <a:rPr lang="en-US" sz="2800" dirty="0" err="1" smtClean="0"/>
              <a:t>ketuhanan</a:t>
            </a:r>
            <a:r>
              <a:rPr lang="en-US" sz="2800" dirty="0" smtClean="0"/>
              <a:t> yang </a:t>
            </a:r>
            <a:r>
              <a:rPr lang="en-US" sz="2800" dirty="0" err="1" smtClean="0"/>
              <a:t>maha</a:t>
            </a:r>
            <a:r>
              <a:rPr lang="en-US" sz="2800" dirty="0" smtClean="0"/>
              <a:t> </a:t>
            </a:r>
            <a:r>
              <a:rPr lang="en-US" sz="2800" dirty="0" err="1" smtClean="0"/>
              <a:t>esa</a:t>
            </a:r>
            <a:r>
              <a:rPr lang="en-US" sz="2800" dirty="0" smtClean="0"/>
              <a:t> </a:t>
            </a:r>
            <a:r>
              <a:rPr lang="en-US" sz="2800" dirty="0" err="1" smtClean="0"/>
              <a:t>dengan</a:t>
            </a:r>
            <a:r>
              <a:rPr lang="en-US" sz="2800" dirty="0" smtClean="0"/>
              <a:t> </a:t>
            </a:r>
            <a:r>
              <a:rPr lang="en-US" sz="2800" dirty="0" err="1" smtClean="0"/>
              <a:t>demikian</a:t>
            </a:r>
            <a:r>
              <a:rPr lang="en-US" sz="2800" dirty="0" smtClean="0"/>
              <a:t> </a:t>
            </a:r>
            <a:r>
              <a:rPr lang="en-US" sz="2800" dirty="0" err="1" smtClean="0"/>
              <a:t>kemerdekaan</a:t>
            </a:r>
            <a:r>
              <a:rPr lang="en-US" sz="2800" dirty="0" smtClean="0"/>
              <a:t>  </a:t>
            </a:r>
            <a:r>
              <a:rPr lang="en-US" sz="2800" dirty="0" err="1" smtClean="0"/>
              <a:t>bagi</a:t>
            </a:r>
            <a:r>
              <a:rPr lang="en-US" sz="2800" dirty="0" smtClean="0"/>
              <a:t> </a:t>
            </a:r>
            <a:r>
              <a:rPr lang="en-US" sz="2800" dirty="0" err="1" smtClean="0"/>
              <a:t>tiap-tiap</a:t>
            </a:r>
            <a:r>
              <a:rPr lang="en-US" sz="2800" dirty="0" smtClean="0"/>
              <a:t> </a:t>
            </a:r>
            <a:r>
              <a:rPr lang="en-US" sz="2800" dirty="0" err="1" smtClean="0"/>
              <a:t>penduduk</a:t>
            </a:r>
            <a:r>
              <a:rPr lang="en-US" sz="2800" dirty="0" smtClean="0"/>
              <a:t>  </a:t>
            </a:r>
            <a:r>
              <a:rPr lang="en-US" sz="2800" dirty="0" err="1" smtClean="0"/>
              <a:t>untuk</a:t>
            </a:r>
            <a:r>
              <a:rPr lang="en-US" sz="2800" dirty="0" smtClean="0"/>
              <a:t> </a:t>
            </a:r>
            <a:r>
              <a:rPr lang="en-US" sz="2800" dirty="0" err="1" smtClean="0"/>
              <a:t>memeluk</a:t>
            </a:r>
            <a:r>
              <a:rPr lang="en-US" sz="2800" dirty="0" smtClean="0"/>
              <a:t> </a:t>
            </a:r>
            <a:r>
              <a:rPr lang="en-US" sz="2800" dirty="0" err="1" smtClean="0"/>
              <a:t>agamanya</a:t>
            </a:r>
            <a:r>
              <a:rPr lang="en-US" sz="2800" dirty="0" smtClean="0"/>
              <a:t> </a:t>
            </a:r>
            <a:r>
              <a:rPr lang="en-US" sz="2800" dirty="0" err="1" smtClean="0"/>
              <a:t>masing-masing</a:t>
            </a:r>
            <a:r>
              <a:rPr lang="en-US" sz="2800" dirty="0" smtClean="0"/>
              <a:t> </a:t>
            </a:r>
            <a:r>
              <a:rPr lang="en-US" sz="2800" dirty="0" err="1" smtClean="0"/>
              <a:t>dan</a:t>
            </a:r>
            <a:r>
              <a:rPr lang="en-US" sz="2800" dirty="0" smtClean="0"/>
              <a:t> </a:t>
            </a:r>
            <a:r>
              <a:rPr lang="en-US" sz="2800" dirty="0" err="1" smtClean="0"/>
              <a:t>beribadah</a:t>
            </a:r>
            <a:r>
              <a:rPr lang="en-US" sz="2800" dirty="0" smtClean="0"/>
              <a:t>  </a:t>
            </a:r>
            <a:r>
              <a:rPr lang="en-US" sz="2800" dirty="0" err="1" smtClean="0"/>
              <a:t>menurut</a:t>
            </a:r>
            <a:r>
              <a:rPr lang="en-US" sz="2800" dirty="0" smtClean="0"/>
              <a:t> agama </a:t>
            </a:r>
            <a:r>
              <a:rPr lang="en-US" sz="2800" dirty="0" err="1" smtClean="0"/>
              <a:t>dan</a:t>
            </a:r>
            <a:r>
              <a:rPr lang="en-US" sz="2800" dirty="0" smtClean="0"/>
              <a:t> </a:t>
            </a:r>
            <a:r>
              <a:rPr lang="en-US" sz="2800" dirty="0" err="1" smtClean="0"/>
              <a:t>kepercayaannya</a:t>
            </a:r>
            <a:r>
              <a:rPr lang="en-US" sz="2800" dirty="0" smtClean="0"/>
              <a:t>. </a:t>
            </a:r>
            <a:endParaRPr lang="id-ID"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712968" cy="6322714"/>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en-US" sz="2800" b="1" dirty="0" err="1" smtClean="0">
                <a:solidFill>
                  <a:srgbClr val="FF0000"/>
                </a:solidFill>
              </a:rPr>
              <a:t>Bentuk</a:t>
            </a:r>
            <a:r>
              <a:rPr lang="en-US" sz="2800" b="1" dirty="0" smtClean="0">
                <a:solidFill>
                  <a:srgbClr val="FF0000"/>
                </a:solidFill>
              </a:rPr>
              <a:t> </a:t>
            </a:r>
            <a:r>
              <a:rPr lang="en-US" sz="2800" b="1" dirty="0" err="1" smtClean="0">
                <a:solidFill>
                  <a:srgbClr val="FF0000"/>
                </a:solidFill>
              </a:rPr>
              <a:t>nayata</a:t>
            </a:r>
            <a:r>
              <a:rPr lang="en-US" sz="2800" b="1" dirty="0" smtClean="0">
                <a:solidFill>
                  <a:srgbClr val="FF0000"/>
                </a:solidFill>
              </a:rPr>
              <a:t> yang </a:t>
            </a:r>
            <a:r>
              <a:rPr lang="en-US" sz="2800" b="1" dirty="0" err="1" smtClean="0">
                <a:solidFill>
                  <a:srgbClr val="FF0000"/>
                </a:solidFill>
              </a:rPr>
              <a:t>bisa</a:t>
            </a:r>
            <a:r>
              <a:rPr lang="en-US" sz="2800" b="1" dirty="0" smtClean="0">
                <a:solidFill>
                  <a:srgbClr val="FF0000"/>
                </a:solidFill>
              </a:rPr>
              <a:t> </a:t>
            </a:r>
            <a:r>
              <a:rPr lang="en-US" sz="2800" b="1" dirty="0" err="1" smtClean="0">
                <a:solidFill>
                  <a:srgbClr val="FF0000"/>
                </a:solidFill>
              </a:rPr>
              <a:t>di</a:t>
            </a:r>
            <a:r>
              <a:rPr lang="en-US" sz="2800" b="1" dirty="0" smtClean="0">
                <a:solidFill>
                  <a:srgbClr val="FF0000"/>
                </a:solidFill>
              </a:rPr>
              <a:t> </a:t>
            </a:r>
            <a:r>
              <a:rPr lang="en-US" sz="2800" b="1" dirty="0" err="1" smtClean="0">
                <a:solidFill>
                  <a:srgbClr val="FF0000"/>
                </a:solidFill>
              </a:rPr>
              <a:t>lakukan</a:t>
            </a:r>
            <a:r>
              <a:rPr lang="en-US" sz="2800" b="1" dirty="0" smtClean="0">
                <a:solidFill>
                  <a:srgbClr val="FF0000"/>
                </a:solidFill>
              </a:rPr>
              <a:t>  </a:t>
            </a:r>
            <a:r>
              <a:rPr lang="en-US" sz="2800" b="1" dirty="0" err="1" smtClean="0">
                <a:solidFill>
                  <a:srgbClr val="FF0000"/>
                </a:solidFill>
              </a:rPr>
              <a:t>untuk</a:t>
            </a:r>
            <a:r>
              <a:rPr lang="en-US" sz="2800" b="1" dirty="0" smtClean="0">
                <a:solidFill>
                  <a:srgbClr val="FF0000"/>
                </a:solidFill>
              </a:rPr>
              <a:t> </a:t>
            </a:r>
            <a:r>
              <a:rPr lang="en-US" sz="2800" b="1" dirty="0" err="1" smtClean="0">
                <a:solidFill>
                  <a:srgbClr val="FF0000"/>
                </a:solidFill>
              </a:rPr>
              <a:t>menciptakan</a:t>
            </a:r>
            <a:r>
              <a:rPr lang="en-US" sz="2800" b="1" dirty="0" smtClean="0">
                <a:solidFill>
                  <a:srgbClr val="FF0000"/>
                </a:solidFill>
              </a:rPr>
              <a:t> </a:t>
            </a:r>
            <a:r>
              <a:rPr lang="en-US" sz="2800" b="1" dirty="0" err="1" smtClean="0">
                <a:solidFill>
                  <a:srgbClr val="FF0000"/>
                </a:solidFill>
              </a:rPr>
              <a:t>suasana</a:t>
            </a:r>
            <a:r>
              <a:rPr lang="en-US" sz="2800" b="1" dirty="0" smtClean="0">
                <a:solidFill>
                  <a:srgbClr val="FF0000"/>
                </a:solidFill>
              </a:rPr>
              <a:t> </a:t>
            </a:r>
            <a:r>
              <a:rPr lang="en-US" sz="2800" b="1" dirty="0" err="1" smtClean="0">
                <a:solidFill>
                  <a:srgbClr val="FF0000"/>
                </a:solidFill>
              </a:rPr>
              <a:t>harmonisasi</a:t>
            </a:r>
            <a:r>
              <a:rPr lang="en-US" sz="2800" b="1" dirty="0" smtClean="0">
                <a:solidFill>
                  <a:srgbClr val="FF0000"/>
                </a:solidFill>
              </a:rPr>
              <a:t>  </a:t>
            </a:r>
            <a:r>
              <a:rPr lang="en-US" sz="2800" b="1" dirty="0" err="1" smtClean="0">
                <a:solidFill>
                  <a:srgbClr val="FF0000"/>
                </a:solidFill>
              </a:rPr>
              <a:t>antar</a:t>
            </a:r>
            <a:r>
              <a:rPr lang="en-US" sz="2800" b="1" dirty="0" smtClean="0">
                <a:solidFill>
                  <a:srgbClr val="FF0000"/>
                </a:solidFill>
              </a:rPr>
              <a:t> </a:t>
            </a:r>
            <a:r>
              <a:rPr lang="en-US" sz="2800" b="1" dirty="0" err="1" smtClean="0">
                <a:solidFill>
                  <a:srgbClr val="FF0000"/>
                </a:solidFill>
              </a:rPr>
              <a:t>umat</a:t>
            </a:r>
            <a:r>
              <a:rPr lang="en-US" sz="2800" b="1" dirty="0" smtClean="0">
                <a:solidFill>
                  <a:srgbClr val="FF0000"/>
                </a:solidFill>
              </a:rPr>
              <a:t> </a:t>
            </a:r>
            <a:r>
              <a:rPr lang="en-US" sz="2800" b="1" dirty="0" err="1" smtClean="0">
                <a:solidFill>
                  <a:srgbClr val="FF0000"/>
                </a:solidFill>
              </a:rPr>
              <a:t>beragama</a:t>
            </a:r>
            <a:r>
              <a:rPr lang="en-US" sz="2800" b="1" dirty="0" smtClean="0">
                <a:solidFill>
                  <a:srgbClr val="FF0000"/>
                </a:solidFill>
              </a:rPr>
              <a:t> </a:t>
            </a:r>
            <a:r>
              <a:rPr lang="en-US" sz="2800" b="1" dirty="0" err="1" smtClean="0">
                <a:solidFill>
                  <a:srgbClr val="FF0000"/>
                </a:solidFill>
              </a:rPr>
              <a:t>sbb</a:t>
            </a:r>
            <a:r>
              <a:rPr lang="en-US" sz="2800" dirty="0" smtClean="0"/>
              <a:t>:</a:t>
            </a:r>
            <a:br>
              <a:rPr lang="en-US" sz="2800" dirty="0" smtClean="0"/>
            </a:br>
            <a:r>
              <a:rPr lang="en-US" sz="2800" dirty="0" smtClean="0"/>
              <a:t>1.Memperkuat </a:t>
            </a:r>
            <a:r>
              <a:rPr lang="en-US" sz="2800" dirty="0" err="1" smtClean="0"/>
              <a:t>keimanan</a:t>
            </a:r>
            <a:r>
              <a:rPr lang="en-US" sz="2800" dirty="0" smtClean="0"/>
              <a:t>  </a:t>
            </a:r>
            <a:r>
              <a:rPr lang="en-US" sz="2800" dirty="0" err="1" smtClean="0"/>
              <a:t>sesuai</a:t>
            </a:r>
            <a:r>
              <a:rPr lang="en-US" sz="2800" dirty="0" smtClean="0"/>
              <a:t> </a:t>
            </a:r>
            <a:r>
              <a:rPr lang="en-US" sz="2800" dirty="0" err="1" smtClean="0"/>
              <a:t>ajaran</a:t>
            </a:r>
            <a:r>
              <a:rPr lang="en-US" sz="2800" dirty="0" smtClean="0"/>
              <a:t> </a:t>
            </a:r>
            <a:r>
              <a:rPr lang="en-US" sz="2800" dirty="0" err="1" smtClean="0"/>
              <a:t>agamanya</a:t>
            </a:r>
            <a:r>
              <a:rPr lang="en-US" sz="2800" dirty="0" smtClean="0"/>
              <a:t> </a:t>
            </a:r>
            <a:r>
              <a:rPr lang="en-US" sz="2800" dirty="0" err="1" smtClean="0"/>
              <a:t>masing</a:t>
            </a:r>
            <a:r>
              <a:rPr lang="en-US" sz="2800" dirty="0" smtClean="0"/>
              <a:t>-</a:t>
            </a:r>
            <a:br>
              <a:rPr lang="en-US" sz="2800" dirty="0" smtClean="0"/>
            </a:br>
            <a:r>
              <a:rPr lang="en-US" sz="2800" dirty="0" smtClean="0"/>
              <a:t>    </a:t>
            </a:r>
            <a:r>
              <a:rPr lang="en-US" sz="2800" dirty="0" err="1" smtClean="0"/>
              <a:t>masing</a:t>
            </a:r>
            <a:r>
              <a:rPr lang="en-US" sz="2800" dirty="0" smtClean="0"/>
              <a:t>.</a:t>
            </a:r>
            <a:br>
              <a:rPr lang="en-US" sz="2800" dirty="0" smtClean="0"/>
            </a:br>
            <a:r>
              <a:rPr lang="en-US" sz="2800" dirty="0" smtClean="0"/>
              <a:t>2.Bergaul </a:t>
            </a:r>
            <a:r>
              <a:rPr lang="en-US" sz="2800" dirty="0" err="1" smtClean="0"/>
              <a:t>dengan</a:t>
            </a:r>
            <a:r>
              <a:rPr lang="en-US" sz="2800" dirty="0" smtClean="0"/>
              <a:t> </a:t>
            </a:r>
            <a:r>
              <a:rPr lang="en-US" sz="2800" dirty="0" err="1" smtClean="0"/>
              <a:t>semua</a:t>
            </a:r>
            <a:r>
              <a:rPr lang="en-US" sz="2800" dirty="0" smtClean="0"/>
              <a:t> </a:t>
            </a:r>
            <a:r>
              <a:rPr lang="en-US" sz="2800" dirty="0" err="1" smtClean="0"/>
              <a:t>orang</a:t>
            </a:r>
            <a:r>
              <a:rPr lang="en-US" sz="2800" dirty="0" smtClean="0"/>
              <a:t> </a:t>
            </a:r>
            <a:r>
              <a:rPr lang="en-US" sz="2800" dirty="0" err="1" smtClean="0"/>
              <a:t>tanpa</a:t>
            </a:r>
            <a:r>
              <a:rPr lang="en-US" sz="2800" dirty="0" smtClean="0"/>
              <a:t> </a:t>
            </a:r>
            <a:r>
              <a:rPr lang="en-US" sz="2800" dirty="0" err="1" smtClean="0"/>
              <a:t>membeda-bedakan</a:t>
            </a:r>
            <a:r>
              <a:rPr lang="en-US" sz="2800" dirty="0" smtClean="0"/>
              <a:t/>
            </a:r>
            <a:br>
              <a:rPr lang="en-US" sz="2800" dirty="0" smtClean="0"/>
            </a:br>
            <a:r>
              <a:rPr lang="en-US" sz="2800" dirty="0" smtClean="0"/>
              <a:t>    agama.</a:t>
            </a:r>
            <a:br>
              <a:rPr lang="en-US" sz="2800" dirty="0" smtClean="0"/>
            </a:br>
            <a:r>
              <a:rPr lang="en-US" sz="2800" dirty="0" smtClean="0"/>
              <a:t>3.Mengaplikasikan </a:t>
            </a:r>
            <a:r>
              <a:rPr lang="en-US" sz="2800" dirty="0" err="1" smtClean="0"/>
              <a:t>ajaran</a:t>
            </a:r>
            <a:r>
              <a:rPr lang="en-US" sz="2800" dirty="0" smtClean="0"/>
              <a:t> agama </a:t>
            </a:r>
            <a:r>
              <a:rPr lang="en-US" sz="2800" dirty="0" err="1" smtClean="0"/>
              <a:t>dalam</a:t>
            </a:r>
            <a:r>
              <a:rPr lang="en-US" sz="2800" dirty="0" smtClean="0"/>
              <a:t> </a:t>
            </a:r>
            <a:r>
              <a:rPr lang="en-US" sz="2800" dirty="0" err="1" smtClean="0"/>
              <a:t>kehidupan</a:t>
            </a:r>
            <a:r>
              <a:rPr lang="en-US" sz="2800" dirty="0" smtClean="0"/>
              <a:t> </a:t>
            </a:r>
            <a:r>
              <a:rPr lang="en-US" sz="2800" dirty="0" err="1" smtClean="0"/>
              <a:t>sehari</a:t>
            </a:r>
            <a:r>
              <a:rPr lang="en-US" sz="2800" dirty="0" smtClean="0"/>
              <a:t>-</a:t>
            </a:r>
            <a:br>
              <a:rPr lang="en-US" sz="2800" dirty="0" smtClean="0"/>
            </a:br>
            <a:r>
              <a:rPr lang="en-US" sz="2800" dirty="0" smtClean="0"/>
              <a:t>    </a:t>
            </a:r>
            <a:r>
              <a:rPr lang="en-US" sz="2800" dirty="0" err="1" smtClean="0"/>
              <a:t>hari</a:t>
            </a:r>
            <a:r>
              <a:rPr lang="en-US" sz="2800" dirty="0" smtClean="0"/>
              <a:t>.</a:t>
            </a:r>
            <a:br>
              <a:rPr lang="en-US" sz="2800" dirty="0" smtClean="0"/>
            </a:br>
            <a:r>
              <a:rPr lang="en-US" sz="2800" dirty="0" smtClean="0"/>
              <a:t>4.Saling </a:t>
            </a:r>
            <a:r>
              <a:rPr lang="en-US" sz="2800" dirty="0" err="1" smtClean="0"/>
              <a:t>mengasihi</a:t>
            </a:r>
            <a:r>
              <a:rPr lang="en-US" sz="2800" dirty="0" smtClean="0"/>
              <a:t> </a:t>
            </a:r>
            <a:r>
              <a:rPr lang="en-US" sz="2800" dirty="0" err="1" smtClean="0"/>
              <a:t>antar</a:t>
            </a:r>
            <a:r>
              <a:rPr lang="en-US" sz="2800" dirty="0" smtClean="0"/>
              <a:t> </a:t>
            </a:r>
            <a:r>
              <a:rPr lang="en-US" sz="2800" dirty="0" err="1" smtClean="0"/>
              <a:t>sesama</a:t>
            </a:r>
            <a:r>
              <a:rPr lang="en-US" sz="2800" dirty="0" smtClean="0"/>
              <a:t>.</a:t>
            </a:r>
            <a:br>
              <a:rPr lang="en-US" sz="2800" dirty="0" smtClean="0"/>
            </a:br>
            <a:endParaRPr 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640960" cy="6322714"/>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en-US" sz="2800" b="1" dirty="0" err="1" smtClean="0">
                <a:solidFill>
                  <a:srgbClr val="FF0000"/>
                </a:solidFill>
              </a:rPr>
              <a:t>Peraturan</a:t>
            </a:r>
            <a:r>
              <a:rPr lang="en-US" sz="2800" b="1" dirty="0" smtClean="0">
                <a:solidFill>
                  <a:srgbClr val="FF0000"/>
                </a:solidFill>
              </a:rPr>
              <a:t> </a:t>
            </a:r>
            <a:r>
              <a:rPr lang="en-US" sz="2800" b="1" dirty="0" err="1" smtClean="0">
                <a:solidFill>
                  <a:srgbClr val="FF0000"/>
                </a:solidFill>
              </a:rPr>
              <a:t>mendirikan</a:t>
            </a:r>
            <a:r>
              <a:rPr lang="en-US" sz="2800" b="1" dirty="0" smtClean="0">
                <a:solidFill>
                  <a:srgbClr val="FF0000"/>
                </a:solidFill>
              </a:rPr>
              <a:t> </a:t>
            </a:r>
            <a:r>
              <a:rPr lang="en-US" sz="2800" b="1" dirty="0" err="1" smtClean="0">
                <a:solidFill>
                  <a:srgbClr val="FF0000"/>
                </a:solidFill>
              </a:rPr>
              <a:t>tempat</a:t>
            </a:r>
            <a:r>
              <a:rPr lang="en-US" sz="2800" b="1" dirty="0" smtClean="0">
                <a:solidFill>
                  <a:srgbClr val="FF0000"/>
                </a:solidFill>
              </a:rPr>
              <a:t> </a:t>
            </a:r>
            <a:r>
              <a:rPr lang="en-US" sz="2800" b="1" dirty="0" err="1" smtClean="0">
                <a:solidFill>
                  <a:srgbClr val="FF0000"/>
                </a:solidFill>
              </a:rPr>
              <a:t>ibadah</a:t>
            </a:r>
            <a:r>
              <a:rPr lang="en-US" sz="2800" b="1" dirty="0" smtClean="0">
                <a:solidFill>
                  <a:srgbClr val="FF0000"/>
                </a:solidFill>
              </a:rPr>
              <a:t> </a:t>
            </a:r>
            <a:r>
              <a:rPr lang="en-US" sz="2800" b="1" dirty="0" err="1" smtClean="0">
                <a:solidFill>
                  <a:srgbClr val="FF0000"/>
                </a:solidFill>
              </a:rPr>
              <a:t>sesuai</a:t>
            </a:r>
            <a:r>
              <a:rPr lang="en-US" sz="2800" b="1" dirty="0" smtClean="0">
                <a:solidFill>
                  <a:srgbClr val="FF0000"/>
                </a:solidFill>
              </a:rPr>
              <a:t> </a:t>
            </a:r>
            <a:r>
              <a:rPr lang="en-US" sz="2800" b="1" dirty="0" err="1" smtClean="0">
                <a:solidFill>
                  <a:srgbClr val="FF0000"/>
                </a:solidFill>
              </a:rPr>
              <a:t>dengan</a:t>
            </a:r>
            <a:r>
              <a:rPr lang="en-US" sz="2800" b="1" dirty="0" smtClean="0">
                <a:solidFill>
                  <a:srgbClr val="FF0000"/>
                </a:solidFill>
              </a:rPr>
              <a:t> </a:t>
            </a:r>
            <a:r>
              <a:rPr lang="en-US" sz="2800" b="1" dirty="0" err="1" smtClean="0">
                <a:solidFill>
                  <a:srgbClr val="FF0000"/>
                </a:solidFill>
              </a:rPr>
              <a:t>perturan</a:t>
            </a:r>
            <a:r>
              <a:rPr lang="en-US" sz="2800" b="1" dirty="0" smtClean="0">
                <a:solidFill>
                  <a:srgbClr val="FF0000"/>
                </a:solidFill>
              </a:rPr>
              <a:t> </a:t>
            </a:r>
            <a:r>
              <a:rPr lang="en-US" sz="2800" b="1" dirty="0" err="1" smtClean="0">
                <a:solidFill>
                  <a:srgbClr val="FF0000"/>
                </a:solidFill>
              </a:rPr>
              <a:t>menteri</a:t>
            </a:r>
            <a:r>
              <a:rPr lang="en-US" sz="2800" b="1" dirty="0" smtClean="0">
                <a:solidFill>
                  <a:srgbClr val="FF0000"/>
                </a:solidFill>
              </a:rPr>
              <a:t> agama  </a:t>
            </a:r>
            <a:r>
              <a:rPr lang="en-US" sz="2800" b="1" dirty="0" err="1" smtClean="0">
                <a:solidFill>
                  <a:srgbClr val="FF0000"/>
                </a:solidFill>
              </a:rPr>
              <a:t>dan</a:t>
            </a:r>
            <a:r>
              <a:rPr lang="en-US" sz="2800" b="1" dirty="0" smtClean="0">
                <a:solidFill>
                  <a:srgbClr val="FF0000"/>
                </a:solidFill>
              </a:rPr>
              <a:t> </a:t>
            </a:r>
            <a:r>
              <a:rPr lang="en-US" sz="2800" b="1" dirty="0" err="1" smtClean="0">
                <a:solidFill>
                  <a:srgbClr val="FF0000"/>
                </a:solidFill>
              </a:rPr>
              <a:t>menteri</a:t>
            </a:r>
            <a:r>
              <a:rPr lang="en-US" sz="2800" b="1" dirty="0" smtClean="0">
                <a:solidFill>
                  <a:srgbClr val="FF0000"/>
                </a:solidFill>
              </a:rPr>
              <a:t> </a:t>
            </a:r>
            <a:r>
              <a:rPr lang="en-US" sz="2800" b="1" dirty="0" err="1" smtClean="0">
                <a:solidFill>
                  <a:srgbClr val="FF0000"/>
                </a:solidFill>
              </a:rPr>
              <a:t>dalam</a:t>
            </a:r>
            <a:r>
              <a:rPr lang="en-US" sz="2800" b="1" dirty="0" smtClean="0">
                <a:solidFill>
                  <a:srgbClr val="FF0000"/>
                </a:solidFill>
              </a:rPr>
              <a:t> </a:t>
            </a:r>
            <a:r>
              <a:rPr lang="en-US" sz="2800" b="1" dirty="0" err="1" smtClean="0">
                <a:solidFill>
                  <a:srgbClr val="FF0000"/>
                </a:solidFill>
              </a:rPr>
              <a:t>negeri</a:t>
            </a:r>
            <a:r>
              <a:rPr lang="en-US" sz="2800" b="1" dirty="0" smtClean="0">
                <a:solidFill>
                  <a:srgbClr val="FF0000"/>
                </a:solidFill>
              </a:rPr>
              <a:t>  </a:t>
            </a:r>
            <a:r>
              <a:rPr lang="en-US" sz="2800" b="1" dirty="0" err="1" smtClean="0">
                <a:solidFill>
                  <a:srgbClr val="FF0000"/>
                </a:solidFill>
              </a:rPr>
              <a:t>nomor</a:t>
            </a:r>
            <a:r>
              <a:rPr lang="en-US" sz="2800" b="1" dirty="0" smtClean="0">
                <a:solidFill>
                  <a:srgbClr val="FF0000"/>
                </a:solidFill>
              </a:rPr>
              <a:t> 8 </a:t>
            </a:r>
            <a:r>
              <a:rPr lang="en-US" sz="2800" b="1" dirty="0" err="1" smtClean="0">
                <a:solidFill>
                  <a:srgbClr val="FF0000"/>
                </a:solidFill>
              </a:rPr>
              <a:t>dan</a:t>
            </a:r>
            <a:r>
              <a:rPr lang="en-US" sz="2800" b="1" dirty="0" smtClean="0">
                <a:solidFill>
                  <a:srgbClr val="FF0000"/>
                </a:solidFill>
              </a:rPr>
              <a:t> </a:t>
            </a:r>
            <a:r>
              <a:rPr lang="en-US" sz="2800" b="1" dirty="0" err="1" smtClean="0">
                <a:solidFill>
                  <a:srgbClr val="FF0000"/>
                </a:solidFill>
              </a:rPr>
              <a:t>nomor</a:t>
            </a:r>
            <a:r>
              <a:rPr lang="en-US" sz="2800" b="1" dirty="0" smtClean="0">
                <a:solidFill>
                  <a:srgbClr val="FF0000"/>
                </a:solidFill>
              </a:rPr>
              <a:t> 9 </a:t>
            </a:r>
            <a:r>
              <a:rPr lang="en-US" sz="2800" b="1" dirty="0" err="1" smtClean="0">
                <a:solidFill>
                  <a:srgbClr val="FF0000"/>
                </a:solidFill>
              </a:rPr>
              <a:t>tahun</a:t>
            </a:r>
            <a:r>
              <a:rPr lang="en-US" sz="2800" b="1" dirty="0" smtClean="0">
                <a:solidFill>
                  <a:srgbClr val="FF0000"/>
                </a:solidFill>
              </a:rPr>
              <a:t> 2006. </a:t>
            </a:r>
            <a:r>
              <a:rPr lang="en-US" sz="2800" b="1" dirty="0" err="1" smtClean="0">
                <a:solidFill>
                  <a:srgbClr val="FF0000"/>
                </a:solidFill>
              </a:rPr>
              <a:t>syarat</a:t>
            </a:r>
            <a:r>
              <a:rPr lang="en-US" sz="2800" b="1" dirty="0" smtClean="0">
                <a:solidFill>
                  <a:srgbClr val="FF0000"/>
                </a:solidFill>
              </a:rPr>
              <a:t> </a:t>
            </a:r>
            <a:r>
              <a:rPr lang="en-US" sz="2800" b="1" dirty="0" err="1" smtClean="0">
                <a:solidFill>
                  <a:srgbClr val="FF0000"/>
                </a:solidFill>
              </a:rPr>
              <a:t>khusus</a:t>
            </a:r>
            <a:r>
              <a:rPr lang="en-US" sz="2800" b="1" dirty="0" smtClean="0">
                <a:solidFill>
                  <a:srgbClr val="FF0000"/>
                </a:solidFill>
              </a:rPr>
              <a:t>:</a:t>
            </a:r>
            <a:r>
              <a:rPr lang="en-US" sz="2800" dirty="0" smtClean="0"/>
              <a:t/>
            </a:r>
            <a:br>
              <a:rPr lang="en-US" sz="2800" dirty="0" smtClean="0"/>
            </a:br>
            <a:r>
              <a:rPr lang="en-US" sz="2800" dirty="0" smtClean="0"/>
              <a:t>1.Daftar </a:t>
            </a:r>
            <a:r>
              <a:rPr lang="en-US" sz="2800" dirty="0" err="1" smtClean="0"/>
              <a:t>nama</a:t>
            </a:r>
            <a:r>
              <a:rPr lang="en-US" sz="2800" dirty="0" smtClean="0"/>
              <a:t> </a:t>
            </a:r>
            <a:r>
              <a:rPr lang="en-US" sz="2800" dirty="0" err="1" smtClean="0"/>
              <a:t>dan</a:t>
            </a:r>
            <a:r>
              <a:rPr lang="en-US" sz="2800" dirty="0" smtClean="0"/>
              <a:t> </a:t>
            </a:r>
            <a:r>
              <a:rPr lang="en-US" sz="2800" dirty="0" err="1" smtClean="0"/>
              <a:t>kartu</a:t>
            </a:r>
            <a:r>
              <a:rPr lang="en-US" sz="2800" dirty="0" smtClean="0"/>
              <a:t> </a:t>
            </a:r>
            <a:r>
              <a:rPr lang="en-US" sz="2800" dirty="0" err="1" smtClean="0"/>
              <a:t>tanda</a:t>
            </a:r>
            <a:r>
              <a:rPr lang="en-US" sz="2800" dirty="0" smtClean="0"/>
              <a:t> </a:t>
            </a:r>
            <a:r>
              <a:rPr lang="en-US" sz="2800" dirty="0" err="1" smtClean="0"/>
              <a:t>penduduk</a:t>
            </a:r>
            <a:r>
              <a:rPr lang="en-US" sz="2800" dirty="0" smtClean="0"/>
              <a:t> </a:t>
            </a:r>
            <a:r>
              <a:rPr lang="en-US" sz="2800" dirty="0" err="1" smtClean="0"/>
              <a:t>penguna</a:t>
            </a:r>
            <a:r>
              <a:rPr lang="en-US" sz="2800" dirty="0" smtClean="0"/>
              <a:t> </a:t>
            </a:r>
            <a:r>
              <a:rPr lang="en-US" sz="2800" dirty="0" err="1" smtClean="0"/>
              <a:t>rumah</a:t>
            </a:r>
            <a:r>
              <a:rPr lang="en-US" sz="2800" dirty="0" smtClean="0"/>
              <a:t> </a:t>
            </a:r>
            <a:r>
              <a:rPr lang="en-US" sz="2800" dirty="0" err="1" smtClean="0"/>
              <a:t>ibadah</a:t>
            </a:r>
            <a:r>
              <a:rPr lang="en-US" sz="2800" dirty="0" smtClean="0"/>
              <a:t>  paling </a:t>
            </a:r>
            <a:r>
              <a:rPr lang="en-US" sz="2800" dirty="0" err="1" smtClean="0"/>
              <a:t>sedikit</a:t>
            </a:r>
            <a:r>
              <a:rPr lang="en-US" sz="2800" dirty="0" smtClean="0"/>
              <a:t> 90 </a:t>
            </a:r>
            <a:r>
              <a:rPr lang="en-US" sz="2800" dirty="0" err="1" smtClean="0"/>
              <a:t>orang</a:t>
            </a:r>
            <a:r>
              <a:rPr lang="en-US" sz="2800" dirty="0" smtClean="0"/>
              <a:t> </a:t>
            </a:r>
            <a:r>
              <a:rPr lang="en-US" sz="2800" dirty="0" err="1" smtClean="0"/>
              <a:t>di</a:t>
            </a:r>
            <a:r>
              <a:rPr lang="en-US" sz="2800" dirty="0" smtClean="0"/>
              <a:t> </a:t>
            </a:r>
            <a:r>
              <a:rPr lang="en-US" sz="2800" dirty="0" err="1" smtClean="0"/>
              <a:t>sahkan</a:t>
            </a:r>
            <a:r>
              <a:rPr lang="en-US" sz="2800" dirty="0" smtClean="0"/>
              <a:t> </a:t>
            </a:r>
            <a:r>
              <a:rPr lang="en-US" sz="2800" dirty="0" err="1" smtClean="0"/>
              <a:t>pejabat</a:t>
            </a:r>
            <a:r>
              <a:rPr lang="en-US" sz="2800" dirty="0" smtClean="0"/>
              <a:t> </a:t>
            </a:r>
            <a:r>
              <a:rPr lang="en-US" sz="2800" dirty="0" err="1" smtClean="0"/>
              <a:t>setempat</a:t>
            </a:r>
            <a:r>
              <a:rPr lang="en-US" sz="2800" dirty="0" smtClean="0"/>
              <a:t/>
            </a:r>
            <a:br>
              <a:rPr lang="en-US" sz="2800" dirty="0" smtClean="0"/>
            </a:br>
            <a:r>
              <a:rPr lang="en-US" sz="2800" dirty="0" smtClean="0"/>
              <a:t>2.Dukungan </a:t>
            </a:r>
            <a:r>
              <a:rPr lang="en-US" sz="2800" dirty="0" err="1" smtClean="0"/>
              <a:t>masyarakat</a:t>
            </a:r>
            <a:r>
              <a:rPr lang="en-US" sz="2800" dirty="0" smtClean="0"/>
              <a:t> </a:t>
            </a:r>
            <a:r>
              <a:rPr lang="en-US" sz="2800" dirty="0" err="1" smtClean="0"/>
              <a:t>setempat</a:t>
            </a:r>
            <a:r>
              <a:rPr lang="en-US" sz="2800" dirty="0" smtClean="0"/>
              <a:t> paling </a:t>
            </a:r>
            <a:r>
              <a:rPr lang="en-US" sz="2800" dirty="0" err="1" smtClean="0"/>
              <a:t>sedikit</a:t>
            </a:r>
            <a:r>
              <a:rPr lang="en-US" sz="2800" dirty="0" smtClean="0"/>
              <a:t> 60  </a:t>
            </a:r>
            <a:r>
              <a:rPr lang="en-US" sz="2800" dirty="0" err="1" smtClean="0"/>
              <a:t>orang</a:t>
            </a:r>
            <a:r>
              <a:rPr lang="en-US" sz="2800" dirty="0" smtClean="0"/>
              <a:t> </a:t>
            </a:r>
            <a:r>
              <a:rPr lang="en-US" sz="2800" dirty="0" err="1" smtClean="0"/>
              <a:t>di</a:t>
            </a:r>
            <a:r>
              <a:rPr lang="en-US" sz="2800" dirty="0" smtClean="0"/>
              <a:t> </a:t>
            </a:r>
            <a:r>
              <a:rPr lang="en-US" sz="2800" dirty="0" err="1" smtClean="0"/>
              <a:t>sahkan</a:t>
            </a:r>
            <a:r>
              <a:rPr lang="en-US" sz="2800" dirty="0" smtClean="0"/>
              <a:t> </a:t>
            </a:r>
            <a:r>
              <a:rPr lang="en-US" sz="2800" dirty="0" err="1" smtClean="0"/>
              <a:t>lurah</a:t>
            </a:r>
            <a:r>
              <a:rPr lang="en-US" sz="2800" dirty="0" smtClean="0"/>
              <a:t>/</a:t>
            </a:r>
            <a:r>
              <a:rPr lang="en-US" sz="2800" dirty="0" err="1" smtClean="0"/>
              <a:t>kepala</a:t>
            </a:r>
            <a:r>
              <a:rPr lang="en-US" sz="2800" dirty="0" smtClean="0"/>
              <a:t> </a:t>
            </a:r>
            <a:r>
              <a:rPr lang="en-US" sz="2800" dirty="0" err="1" smtClean="0"/>
              <a:t>desa</a:t>
            </a:r>
            <a:r>
              <a:rPr lang="en-US" sz="2800" dirty="0" smtClean="0"/>
              <a:t/>
            </a:r>
            <a:br>
              <a:rPr lang="en-US" sz="2800" dirty="0" smtClean="0"/>
            </a:br>
            <a:r>
              <a:rPr lang="en-US" sz="2800" dirty="0" smtClean="0"/>
              <a:t>3.Rekomendasi </a:t>
            </a:r>
            <a:r>
              <a:rPr lang="en-US" sz="2800" dirty="0" err="1" smtClean="0"/>
              <a:t>tertulis</a:t>
            </a:r>
            <a:r>
              <a:rPr lang="en-US" sz="2800" dirty="0" smtClean="0"/>
              <a:t>  </a:t>
            </a:r>
            <a:r>
              <a:rPr lang="en-US" sz="2800" dirty="0" err="1" smtClean="0"/>
              <a:t>dari</a:t>
            </a:r>
            <a:r>
              <a:rPr lang="en-US" sz="2800" dirty="0" smtClean="0"/>
              <a:t> </a:t>
            </a:r>
            <a:r>
              <a:rPr lang="en-US" sz="2800" dirty="0" err="1" smtClean="0"/>
              <a:t>kantor</a:t>
            </a:r>
            <a:r>
              <a:rPr lang="en-US" sz="2800" dirty="0" smtClean="0"/>
              <a:t> </a:t>
            </a:r>
            <a:r>
              <a:rPr lang="en-US" sz="2800" dirty="0" err="1" smtClean="0"/>
              <a:t>departemen</a:t>
            </a:r>
            <a:r>
              <a:rPr lang="en-US" sz="2800" dirty="0" smtClean="0"/>
              <a:t>  agama </a:t>
            </a:r>
            <a:r>
              <a:rPr lang="en-US" sz="2800" dirty="0" err="1" smtClean="0"/>
              <a:t>kabupaten</a:t>
            </a:r>
            <a:r>
              <a:rPr lang="en-US" sz="2800" dirty="0" smtClean="0"/>
              <a:t>/</a:t>
            </a:r>
            <a:r>
              <a:rPr lang="en-US" sz="2800" dirty="0" err="1" smtClean="0"/>
              <a:t>kota</a:t>
            </a:r>
            <a:r>
              <a:rPr lang="en-US" sz="2800" dirty="0" smtClean="0"/>
              <a:t/>
            </a:r>
            <a:br>
              <a:rPr lang="en-US" sz="2800" dirty="0" smtClean="0"/>
            </a:br>
            <a:r>
              <a:rPr lang="en-US" sz="2800" dirty="0" smtClean="0"/>
              <a:t>4. </a:t>
            </a:r>
            <a:r>
              <a:rPr lang="en-US" sz="2800" dirty="0" err="1" smtClean="0"/>
              <a:t>Rekomendasi</a:t>
            </a:r>
            <a:r>
              <a:rPr lang="en-US" sz="2800" dirty="0" smtClean="0"/>
              <a:t> </a:t>
            </a:r>
            <a:r>
              <a:rPr lang="en-US" sz="2800" dirty="0" err="1" smtClean="0"/>
              <a:t>tertulis</a:t>
            </a:r>
            <a:r>
              <a:rPr lang="en-US" sz="2800" dirty="0" smtClean="0"/>
              <a:t>  FKUB (forum </a:t>
            </a:r>
            <a:r>
              <a:rPr lang="en-US" sz="2800" dirty="0" err="1" smtClean="0"/>
              <a:t>kerukunan</a:t>
            </a:r>
            <a:r>
              <a:rPr lang="en-US" sz="2800" dirty="0" smtClean="0"/>
              <a:t> </a:t>
            </a:r>
            <a:r>
              <a:rPr lang="en-US" sz="2800" dirty="0" err="1" smtClean="0"/>
              <a:t>umat</a:t>
            </a:r>
            <a:r>
              <a:rPr lang="en-US" sz="2800" dirty="0" smtClean="0"/>
              <a:t> </a:t>
            </a:r>
            <a:r>
              <a:rPr lang="en-US" sz="2800" dirty="0" err="1" smtClean="0"/>
              <a:t>beragama</a:t>
            </a:r>
            <a:r>
              <a:rPr lang="en-US" sz="2800" dirty="0" smtClean="0"/>
              <a:t>) </a:t>
            </a:r>
            <a:r>
              <a:rPr lang="en-US" sz="2800" dirty="0" err="1" smtClean="0"/>
              <a:t>kabupaten</a:t>
            </a:r>
            <a:r>
              <a:rPr lang="en-US" sz="2800" dirty="0" smtClean="0"/>
              <a:t>/</a:t>
            </a:r>
            <a:r>
              <a:rPr lang="en-US" sz="2800" dirty="0" err="1" smtClean="0"/>
              <a:t>kota</a:t>
            </a:r>
            <a:r>
              <a:rPr lang="en-US" sz="2800" dirty="0" smtClean="0"/>
              <a:t>.</a:t>
            </a:r>
            <a:br>
              <a:rPr lang="en-US" sz="2800" dirty="0" smtClean="0"/>
            </a:br>
            <a:r>
              <a:rPr lang="en-US" sz="2800" dirty="0" smtClean="0"/>
              <a:t/>
            </a:r>
            <a:br>
              <a:rPr lang="en-US" sz="2800" dirty="0" smtClean="0"/>
            </a:br>
            <a:r>
              <a:rPr lang="en-US" sz="2800" dirty="0" err="1" smtClean="0"/>
              <a:t>Permohonan</a:t>
            </a:r>
            <a:r>
              <a:rPr lang="en-US" sz="2800" dirty="0" smtClean="0"/>
              <a:t> </a:t>
            </a:r>
            <a:r>
              <a:rPr lang="en-US" sz="2800" dirty="0" err="1" smtClean="0"/>
              <a:t>pendirian</a:t>
            </a:r>
            <a:r>
              <a:rPr lang="en-US" sz="2800" dirty="0" smtClean="0"/>
              <a:t> </a:t>
            </a:r>
            <a:r>
              <a:rPr lang="en-US" sz="2800" dirty="0" err="1" smtClean="0"/>
              <a:t>di</a:t>
            </a:r>
            <a:r>
              <a:rPr lang="en-US" sz="2800" dirty="0" smtClean="0"/>
              <a:t> </a:t>
            </a:r>
            <a:r>
              <a:rPr lang="en-US" sz="2800" dirty="0" err="1" smtClean="0"/>
              <a:t>ajukan</a:t>
            </a:r>
            <a:r>
              <a:rPr lang="en-US" sz="2800" dirty="0" smtClean="0"/>
              <a:t>  </a:t>
            </a:r>
            <a:r>
              <a:rPr lang="en-US" sz="2800" dirty="0" err="1" smtClean="0"/>
              <a:t>oleh</a:t>
            </a:r>
            <a:r>
              <a:rPr lang="en-US" sz="2800" dirty="0" smtClean="0"/>
              <a:t> </a:t>
            </a:r>
            <a:r>
              <a:rPr lang="en-US" sz="2800" dirty="0" err="1" smtClean="0"/>
              <a:t>panitia</a:t>
            </a:r>
            <a:r>
              <a:rPr lang="en-US" sz="2800" dirty="0" smtClean="0"/>
              <a:t> </a:t>
            </a:r>
            <a:r>
              <a:rPr lang="en-US" sz="2800" dirty="0" err="1" smtClean="0"/>
              <a:t>pembangunan</a:t>
            </a:r>
            <a:r>
              <a:rPr lang="en-US" sz="2800" dirty="0" smtClean="0"/>
              <a:t>  </a:t>
            </a:r>
            <a:r>
              <a:rPr lang="en-US" sz="2800" dirty="0" err="1" smtClean="0"/>
              <a:t>rumah</a:t>
            </a:r>
            <a:r>
              <a:rPr lang="en-US" sz="2800" dirty="0" smtClean="0"/>
              <a:t> </a:t>
            </a:r>
            <a:r>
              <a:rPr lang="en-US" sz="2800" dirty="0" err="1" smtClean="0"/>
              <a:t>ibadah</a:t>
            </a:r>
            <a:r>
              <a:rPr lang="en-US" sz="2800" dirty="0" smtClean="0"/>
              <a:t>  </a:t>
            </a:r>
            <a:r>
              <a:rPr lang="en-US" sz="2800" dirty="0" err="1" smtClean="0"/>
              <a:t>kepada</a:t>
            </a:r>
            <a:r>
              <a:rPr lang="en-US" sz="2800" dirty="0" smtClean="0"/>
              <a:t> </a:t>
            </a:r>
            <a:r>
              <a:rPr lang="en-US" sz="2800" dirty="0" err="1" smtClean="0"/>
              <a:t>bupati</a:t>
            </a:r>
            <a:r>
              <a:rPr lang="en-US" sz="2800" dirty="0" smtClean="0"/>
              <a:t>/</a:t>
            </a:r>
            <a:r>
              <a:rPr lang="en-US" sz="2800" dirty="0" err="1" smtClean="0"/>
              <a:t>walikota</a:t>
            </a:r>
            <a:r>
              <a:rPr lang="en-US" sz="2800" dirty="0" smtClean="0"/>
              <a:t> </a:t>
            </a:r>
            <a:r>
              <a:rPr lang="en-US" sz="2800" dirty="0" err="1" smtClean="0"/>
              <a:t>untuk</a:t>
            </a:r>
            <a:r>
              <a:rPr lang="en-US" sz="2800" dirty="0" smtClean="0"/>
              <a:t> </a:t>
            </a:r>
            <a:r>
              <a:rPr lang="en-US" sz="2800" dirty="0" err="1" smtClean="0"/>
              <a:t>memperoleh</a:t>
            </a:r>
            <a:r>
              <a:rPr lang="en-US" sz="2800" dirty="0" smtClean="0"/>
              <a:t> IMB.</a:t>
            </a:r>
            <a:br>
              <a:rPr lang="en-US" sz="2800" dirty="0" smtClean="0"/>
            </a:br>
            <a:endParaRPr 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640960" cy="639472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en-US" sz="3200" b="1" dirty="0" err="1" smtClean="0">
                <a:solidFill>
                  <a:srgbClr val="FF0000"/>
                </a:solidFill>
              </a:rPr>
              <a:t>Pertahanan</a:t>
            </a:r>
            <a:r>
              <a:rPr lang="en-US" sz="3200" b="1" dirty="0" smtClean="0">
                <a:solidFill>
                  <a:srgbClr val="FF0000"/>
                </a:solidFill>
              </a:rPr>
              <a:t> </a:t>
            </a:r>
            <a:r>
              <a:rPr lang="en-US" sz="3200" b="1" dirty="0" err="1" smtClean="0">
                <a:solidFill>
                  <a:srgbClr val="FF0000"/>
                </a:solidFill>
              </a:rPr>
              <a:t>dan</a:t>
            </a:r>
            <a:r>
              <a:rPr lang="en-US" sz="3200" b="1" dirty="0" smtClean="0">
                <a:solidFill>
                  <a:srgbClr val="FF0000"/>
                </a:solidFill>
              </a:rPr>
              <a:t> </a:t>
            </a:r>
            <a:r>
              <a:rPr lang="en-US" sz="3200" b="1" dirty="0" err="1" smtClean="0">
                <a:solidFill>
                  <a:srgbClr val="FF0000"/>
                </a:solidFill>
              </a:rPr>
              <a:t>keamanan</a:t>
            </a:r>
            <a:r>
              <a:rPr lang="en-US" sz="3200" b="1" dirty="0" smtClean="0">
                <a:solidFill>
                  <a:srgbClr val="FF0000"/>
                </a:solidFill>
              </a:rPr>
              <a:t> </a:t>
            </a:r>
            <a:r>
              <a:rPr lang="en-US" sz="3200" b="1" dirty="0" err="1" smtClean="0">
                <a:solidFill>
                  <a:srgbClr val="FF0000"/>
                </a:solidFill>
              </a:rPr>
              <a:t>negara</a:t>
            </a:r>
            <a:r>
              <a:rPr lang="en-US" sz="3200" b="1" dirty="0" smtClean="0">
                <a:solidFill>
                  <a:srgbClr val="FF0000"/>
                </a:solidFill>
              </a:rPr>
              <a:t> </a:t>
            </a:r>
            <a:r>
              <a:rPr lang="en-US" sz="3200" b="1" dirty="0" err="1" smtClean="0">
                <a:solidFill>
                  <a:srgbClr val="FF0000"/>
                </a:solidFill>
              </a:rPr>
              <a:t>Republik</a:t>
            </a:r>
            <a:r>
              <a:rPr lang="en-US" sz="3200" b="1" dirty="0" smtClean="0">
                <a:solidFill>
                  <a:srgbClr val="FF0000"/>
                </a:solidFill>
              </a:rPr>
              <a:t> Indonesia</a:t>
            </a:r>
            <a:r>
              <a:rPr lang="en-US" sz="2800" dirty="0" smtClean="0"/>
              <a:t/>
            </a:r>
            <a:br>
              <a:rPr lang="en-US" sz="2800" dirty="0" smtClean="0"/>
            </a:br>
            <a:r>
              <a:rPr lang="en-US" sz="2800" dirty="0" smtClean="0"/>
              <a:t>Indonesia </a:t>
            </a:r>
            <a:r>
              <a:rPr lang="en-US" sz="2800" dirty="0" err="1" smtClean="0"/>
              <a:t>merupakn</a:t>
            </a:r>
            <a:r>
              <a:rPr lang="en-US" sz="2800" dirty="0" smtClean="0"/>
              <a:t> </a:t>
            </a:r>
            <a:r>
              <a:rPr lang="en-US" sz="2800" dirty="0" err="1" smtClean="0"/>
              <a:t>negara</a:t>
            </a:r>
            <a:r>
              <a:rPr lang="en-US" sz="2800" dirty="0" smtClean="0"/>
              <a:t> yang </a:t>
            </a:r>
            <a:r>
              <a:rPr lang="en-US" sz="2800" dirty="0" err="1" smtClean="0"/>
              <a:t>berdaulat</a:t>
            </a:r>
            <a:r>
              <a:rPr lang="en-US" sz="2800" dirty="0" smtClean="0"/>
              <a:t>, </a:t>
            </a:r>
            <a:r>
              <a:rPr lang="en-US" sz="2800" dirty="0" err="1" smtClean="0"/>
              <a:t>sebagai</a:t>
            </a:r>
            <a:r>
              <a:rPr lang="en-US" sz="2800" dirty="0" smtClean="0"/>
              <a:t> </a:t>
            </a:r>
            <a:r>
              <a:rPr lang="en-US" sz="2800" dirty="0" err="1" smtClean="0"/>
              <a:t>negara</a:t>
            </a:r>
            <a:r>
              <a:rPr lang="en-US" sz="2800" dirty="0" smtClean="0"/>
              <a:t> yang </a:t>
            </a:r>
            <a:r>
              <a:rPr lang="en-US" sz="2800" dirty="0" err="1" smtClean="0"/>
              <a:t>berdaulat</a:t>
            </a:r>
            <a:r>
              <a:rPr lang="en-US" sz="2800" dirty="0" smtClean="0"/>
              <a:t>  Indonesia  </a:t>
            </a:r>
            <a:r>
              <a:rPr lang="en-US" sz="2800" dirty="0" err="1" smtClean="0">
                <a:solidFill>
                  <a:srgbClr val="FF0000"/>
                </a:solidFill>
              </a:rPr>
              <a:t>mempunyai</a:t>
            </a:r>
            <a:r>
              <a:rPr lang="en-US" sz="2800" dirty="0" smtClean="0">
                <a:solidFill>
                  <a:srgbClr val="FF0000"/>
                </a:solidFill>
              </a:rPr>
              <a:t> </a:t>
            </a:r>
            <a:r>
              <a:rPr lang="en-US" sz="2800" dirty="0" err="1" smtClean="0">
                <a:solidFill>
                  <a:srgbClr val="FF0000"/>
                </a:solidFill>
              </a:rPr>
              <a:t>hak</a:t>
            </a:r>
            <a:r>
              <a:rPr lang="en-US" sz="2800" dirty="0" smtClean="0">
                <a:solidFill>
                  <a:srgbClr val="FF0000"/>
                </a:solidFill>
              </a:rPr>
              <a:t> </a:t>
            </a:r>
            <a:r>
              <a:rPr lang="en-US" sz="2800" dirty="0" err="1" smtClean="0">
                <a:solidFill>
                  <a:srgbClr val="FF0000"/>
                </a:solidFill>
              </a:rPr>
              <a:t>dan</a:t>
            </a:r>
            <a:r>
              <a:rPr lang="en-US" sz="2800" dirty="0" smtClean="0">
                <a:solidFill>
                  <a:srgbClr val="FF0000"/>
                </a:solidFill>
              </a:rPr>
              <a:t> </a:t>
            </a:r>
            <a:r>
              <a:rPr lang="en-US" sz="2800" dirty="0" err="1" smtClean="0">
                <a:solidFill>
                  <a:srgbClr val="FF0000"/>
                </a:solidFill>
              </a:rPr>
              <a:t>kewajiban</a:t>
            </a:r>
            <a:r>
              <a:rPr lang="en-US" sz="2800" dirty="0" smtClean="0">
                <a:solidFill>
                  <a:srgbClr val="FF0000"/>
                </a:solidFill>
              </a:rPr>
              <a:t> yang </a:t>
            </a:r>
            <a:r>
              <a:rPr lang="en-US" sz="2800" dirty="0" err="1" smtClean="0">
                <a:solidFill>
                  <a:srgbClr val="FF0000"/>
                </a:solidFill>
              </a:rPr>
              <a:t>sama</a:t>
            </a:r>
            <a:r>
              <a:rPr lang="en-US" sz="2800" dirty="0" smtClean="0">
                <a:solidFill>
                  <a:srgbClr val="FF0000"/>
                </a:solidFill>
              </a:rPr>
              <a:t> </a:t>
            </a:r>
            <a:r>
              <a:rPr lang="en-US" sz="2800" dirty="0" err="1" smtClean="0">
                <a:solidFill>
                  <a:srgbClr val="FF0000"/>
                </a:solidFill>
              </a:rPr>
              <a:t>sebagai</a:t>
            </a:r>
            <a:r>
              <a:rPr lang="en-US" sz="2800" dirty="0" smtClean="0">
                <a:solidFill>
                  <a:srgbClr val="FF0000"/>
                </a:solidFill>
              </a:rPr>
              <a:t> </a:t>
            </a:r>
            <a:r>
              <a:rPr lang="en-US" sz="2800" dirty="0" err="1" smtClean="0">
                <a:solidFill>
                  <a:srgbClr val="FF0000"/>
                </a:solidFill>
              </a:rPr>
              <a:t>warga</a:t>
            </a:r>
            <a:r>
              <a:rPr lang="en-US" sz="2800" dirty="0" smtClean="0">
                <a:solidFill>
                  <a:srgbClr val="FF0000"/>
                </a:solidFill>
              </a:rPr>
              <a:t> </a:t>
            </a:r>
            <a:r>
              <a:rPr lang="en-US" sz="2800" dirty="0" err="1" smtClean="0">
                <a:solidFill>
                  <a:srgbClr val="FF0000"/>
                </a:solidFill>
              </a:rPr>
              <a:t>suatu</a:t>
            </a:r>
            <a:r>
              <a:rPr lang="en-US" sz="2800" dirty="0" smtClean="0">
                <a:solidFill>
                  <a:srgbClr val="FF0000"/>
                </a:solidFill>
              </a:rPr>
              <a:t> </a:t>
            </a:r>
            <a:r>
              <a:rPr lang="en-US" sz="2800" dirty="0" err="1" smtClean="0">
                <a:solidFill>
                  <a:srgbClr val="FF0000"/>
                </a:solidFill>
              </a:rPr>
              <a:t>negara</a:t>
            </a:r>
            <a:r>
              <a:rPr lang="en-US" sz="2800" dirty="0" smtClean="0">
                <a:solidFill>
                  <a:srgbClr val="FF0000"/>
                </a:solidFill>
              </a:rPr>
              <a:t>  </a:t>
            </a:r>
            <a:r>
              <a:rPr lang="en-US" sz="2800" dirty="0" err="1" smtClean="0">
                <a:solidFill>
                  <a:srgbClr val="FF0000"/>
                </a:solidFill>
              </a:rPr>
              <a:t>dunia</a:t>
            </a:r>
            <a:r>
              <a:rPr lang="en-US" sz="2800" dirty="0" smtClean="0">
                <a:solidFill>
                  <a:srgbClr val="FF0000"/>
                </a:solidFill>
              </a:rPr>
              <a:t>. </a:t>
            </a:r>
            <a:r>
              <a:rPr lang="en-US" sz="2800" dirty="0" smtClean="0"/>
              <a:t>Status  </a:t>
            </a:r>
            <a:r>
              <a:rPr lang="en-US" sz="2800" dirty="0" err="1" smtClean="0"/>
              <a:t>kedaulatan</a:t>
            </a:r>
            <a:r>
              <a:rPr lang="en-US" sz="2800" dirty="0" smtClean="0"/>
              <a:t> </a:t>
            </a:r>
            <a:r>
              <a:rPr lang="en-US" sz="2800" dirty="0" err="1" smtClean="0"/>
              <a:t>tersebut</a:t>
            </a:r>
            <a:r>
              <a:rPr lang="en-US" sz="2800" dirty="0" smtClean="0"/>
              <a:t>  </a:t>
            </a:r>
            <a:r>
              <a:rPr lang="en-US" sz="2800" dirty="0" err="1" smtClean="0"/>
              <a:t>bukan</a:t>
            </a:r>
            <a:r>
              <a:rPr lang="en-US" sz="2800" dirty="0" smtClean="0"/>
              <a:t> </a:t>
            </a:r>
            <a:r>
              <a:rPr lang="en-US" sz="2800" dirty="0" err="1" smtClean="0"/>
              <a:t>berarti</a:t>
            </a:r>
            <a:r>
              <a:rPr lang="en-US" sz="2800" dirty="0" smtClean="0"/>
              <a:t> </a:t>
            </a:r>
            <a:r>
              <a:rPr lang="en-US" sz="2800" dirty="0" err="1" smtClean="0"/>
              <a:t>dapat</a:t>
            </a:r>
            <a:r>
              <a:rPr lang="en-US" sz="2800" dirty="0" smtClean="0"/>
              <a:t>  </a:t>
            </a:r>
            <a:r>
              <a:rPr lang="en-US" sz="2800" dirty="0" err="1" smtClean="0"/>
              <a:t>di</a:t>
            </a:r>
            <a:r>
              <a:rPr lang="en-US" sz="2800" dirty="0" smtClean="0"/>
              <a:t> </a:t>
            </a:r>
            <a:r>
              <a:rPr lang="en-US" sz="2800" dirty="0" err="1" smtClean="0"/>
              <a:t>emban</a:t>
            </a:r>
            <a:r>
              <a:rPr lang="en-US" sz="2800" dirty="0" smtClean="0"/>
              <a:t> </a:t>
            </a:r>
            <a:r>
              <a:rPr lang="en-US" sz="2800" dirty="0" err="1" smtClean="0"/>
              <a:t>selamanya</a:t>
            </a:r>
            <a:r>
              <a:rPr lang="en-US" sz="2800" dirty="0" smtClean="0"/>
              <a:t>. </a:t>
            </a:r>
            <a:r>
              <a:rPr lang="en-US" sz="2800" dirty="0" err="1" smtClean="0"/>
              <a:t>Ada</a:t>
            </a:r>
            <a:r>
              <a:rPr lang="en-US" sz="2800" dirty="0" smtClean="0"/>
              <a:t> </a:t>
            </a:r>
            <a:r>
              <a:rPr lang="en-US" sz="2800" dirty="0" err="1" smtClean="0"/>
              <a:t>kalanya</a:t>
            </a:r>
            <a:r>
              <a:rPr lang="en-US" sz="2800" dirty="0" smtClean="0"/>
              <a:t> status </a:t>
            </a:r>
            <a:r>
              <a:rPr lang="en-US" sz="2800" dirty="0" err="1" smtClean="0"/>
              <a:t>kedaulatan</a:t>
            </a:r>
            <a:r>
              <a:rPr lang="en-US" sz="2800" dirty="0" smtClean="0"/>
              <a:t>  </a:t>
            </a:r>
            <a:r>
              <a:rPr lang="en-US" sz="2800" dirty="0" err="1" smtClean="0"/>
              <a:t>negara</a:t>
            </a:r>
            <a:r>
              <a:rPr lang="en-US" sz="2800" dirty="0" smtClean="0"/>
              <a:t> </a:t>
            </a:r>
            <a:r>
              <a:rPr lang="en-US" sz="2800" dirty="0" err="1" smtClean="0"/>
              <a:t>bisa</a:t>
            </a:r>
            <a:r>
              <a:rPr lang="en-US" sz="2800" dirty="0" smtClean="0"/>
              <a:t> </a:t>
            </a:r>
            <a:r>
              <a:rPr lang="en-US" sz="2800" dirty="0" err="1" smtClean="0"/>
              <a:t>terusik</a:t>
            </a:r>
            <a:r>
              <a:rPr lang="en-US" sz="2800" dirty="0" smtClean="0"/>
              <a:t> </a:t>
            </a:r>
            <a:r>
              <a:rPr lang="en-US" sz="2800" dirty="0" err="1" smtClean="0"/>
              <a:t>terganggu</a:t>
            </a:r>
            <a:r>
              <a:rPr lang="en-US" sz="2800" dirty="0" smtClean="0"/>
              <a:t> </a:t>
            </a:r>
            <a:r>
              <a:rPr lang="en-US" sz="2800" dirty="0" err="1" smtClean="0"/>
              <a:t>karena</a:t>
            </a:r>
            <a:r>
              <a:rPr lang="en-US" sz="2800" dirty="0" smtClean="0"/>
              <a:t> </a:t>
            </a:r>
            <a:r>
              <a:rPr lang="en-US" sz="2800" dirty="0" err="1" smtClean="0"/>
              <a:t>adanya</a:t>
            </a:r>
            <a:r>
              <a:rPr lang="en-US" sz="2800" dirty="0" smtClean="0"/>
              <a:t> </a:t>
            </a:r>
            <a:r>
              <a:rPr lang="en-US" sz="2800" dirty="0" err="1" smtClean="0"/>
              <a:t>konflik</a:t>
            </a:r>
            <a:r>
              <a:rPr lang="en-US" sz="2800" dirty="0" smtClean="0"/>
              <a:t>. </a:t>
            </a:r>
            <a:r>
              <a:rPr lang="en-US" sz="2800" dirty="0" err="1" smtClean="0"/>
              <a:t>Cth</a:t>
            </a:r>
            <a:r>
              <a:rPr lang="en-US" sz="2800" dirty="0" smtClean="0"/>
              <a:t> </a:t>
            </a:r>
            <a:r>
              <a:rPr lang="en-US" sz="2800" dirty="0" err="1" smtClean="0"/>
              <a:t>konflik</a:t>
            </a:r>
            <a:r>
              <a:rPr lang="en-US" sz="2800" dirty="0" smtClean="0"/>
              <a:t> </a:t>
            </a:r>
            <a:r>
              <a:rPr lang="en-US" sz="2800" dirty="0" err="1" smtClean="0"/>
              <a:t>perbatasan</a:t>
            </a:r>
            <a:r>
              <a:rPr lang="en-US" sz="2800" dirty="0" smtClean="0"/>
              <a:t>. </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572560"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4800" b="1" dirty="0" smtClean="0">
                <a:solidFill>
                  <a:srgbClr val="FF0000"/>
                </a:solidFill>
              </a:rPr>
              <a:t>PERHATIKAN  PASAL-PASAL   UUD 1945 </a:t>
            </a:r>
            <a:r>
              <a:rPr lang="id-ID" sz="3200" dirty="0" smtClean="0"/>
              <a:t/>
            </a:r>
            <a:br>
              <a:rPr lang="id-ID" sz="3200" dirty="0" smtClean="0"/>
            </a:br>
            <a:r>
              <a:rPr lang="id-ID" sz="3200" dirty="0" smtClean="0"/>
              <a:t> </a:t>
            </a:r>
            <a:br>
              <a:rPr lang="id-ID" sz="3200" dirty="0" smtClean="0"/>
            </a:br>
            <a:r>
              <a:rPr lang="id-ID" sz="3200" dirty="0" smtClean="0"/>
              <a:t>1.pasal 1,  dan 25 A UUD 1945 </a:t>
            </a:r>
            <a:br>
              <a:rPr lang="id-ID" sz="3200" dirty="0" smtClean="0"/>
            </a:br>
            <a:r>
              <a:rPr lang="id-ID" sz="3200" dirty="0" smtClean="0"/>
              <a:t>2.pasal 26 UUD 1945</a:t>
            </a:r>
            <a:br>
              <a:rPr lang="id-ID" sz="3200" dirty="0" smtClean="0"/>
            </a:br>
            <a:r>
              <a:rPr lang="id-ID" sz="3200" dirty="0" smtClean="0"/>
              <a:t>3. pasal 29 ayat 2</a:t>
            </a:r>
            <a:br>
              <a:rPr lang="id-ID" sz="3200" dirty="0" smtClean="0"/>
            </a:br>
            <a:r>
              <a:rPr lang="id-ID" sz="3200" dirty="0" smtClean="0"/>
              <a:t>4. bunyi pasal 30</a:t>
            </a:r>
            <a:endParaRPr lang="id-ID" sz="3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784976" cy="6322714"/>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en-US" sz="2800" dirty="0" smtClean="0">
                <a:solidFill>
                  <a:srgbClr val="FF0000"/>
                </a:solidFill>
              </a:rPr>
              <a:t>Pembangunan </a:t>
            </a:r>
            <a:r>
              <a:rPr lang="en-US" sz="2800" dirty="0" err="1" smtClean="0">
                <a:solidFill>
                  <a:srgbClr val="FF0000"/>
                </a:solidFill>
              </a:rPr>
              <a:t>pertahanan</a:t>
            </a:r>
            <a:r>
              <a:rPr lang="en-US" sz="2800" dirty="0" smtClean="0">
                <a:solidFill>
                  <a:srgbClr val="FF0000"/>
                </a:solidFill>
              </a:rPr>
              <a:t> </a:t>
            </a:r>
            <a:r>
              <a:rPr lang="en-US" sz="2800" dirty="0" err="1" smtClean="0">
                <a:solidFill>
                  <a:srgbClr val="FF0000"/>
                </a:solidFill>
              </a:rPr>
              <a:t>dan</a:t>
            </a:r>
            <a:r>
              <a:rPr lang="en-US" sz="2800" dirty="0" smtClean="0">
                <a:solidFill>
                  <a:srgbClr val="FF0000"/>
                </a:solidFill>
              </a:rPr>
              <a:t> </a:t>
            </a:r>
            <a:r>
              <a:rPr lang="en-US" sz="2800" dirty="0" err="1" smtClean="0">
                <a:solidFill>
                  <a:srgbClr val="FF0000"/>
                </a:solidFill>
              </a:rPr>
              <a:t>keamanan</a:t>
            </a:r>
            <a:r>
              <a:rPr lang="en-US" sz="2800" dirty="0" smtClean="0">
                <a:solidFill>
                  <a:srgbClr val="FF0000"/>
                </a:solidFill>
              </a:rPr>
              <a:t> </a:t>
            </a:r>
            <a:r>
              <a:rPr lang="en-US" sz="2800" dirty="0" err="1" smtClean="0">
                <a:solidFill>
                  <a:srgbClr val="FF0000"/>
                </a:solidFill>
              </a:rPr>
              <a:t>di</a:t>
            </a:r>
            <a:r>
              <a:rPr lang="en-US" sz="2800" dirty="0" smtClean="0">
                <a:solidFill>
                  <a:srgbClr val="FF0000"/>
                </a:solidFill>
              </a:rPr>
              <a:t> </a:t>
            </a:r>
            <a:r>
              <a:rPr lang="en-US" sz="2800" dirty="0" err="1" smtClean="0">
                <a:solidFill>
                  <a:srgbClr val="FF0000"/>
                </a:solidFill>
              </a:rPr>
              <a:t>tujukan</a:t>
            </a:r>
            <a:r>
              <a:rPr lang="en-US" sz="2800" dirty="0" smtClean="0">
                <a:solidFill>
                  <a:srgbClr val="FF0000"/>
                </a:solidFill>
              </a:rPr>
              <a:t> </a:t>
            </a:r>
            <a:r>
              <a:rPr lang="en-US" sz="2800" dirty="0" err="1" smtClean="0">
                <a:solidFill>
                  <a:srgbClr val="FF0000"/>
                </a:solidFill>
              </a:rPr>
              <a:t>untuk</a:t>
            </a:r>
            <a:r>
              <a:rPr lang="en-US" sz="2800" dirty="0" smtClean="0">
                <a:solidFill>
                  <a:srgbClr val="FF0000"/>
                </a:solidFill>
              </a:rPr>
              <a:t>  </a:t>
            </a:r>
            <a:r>
              <a:rPr lang="en-US" sz="2800" dirty="0" err="1" smtClean="0">
                <a:solidFill>
                  <a:srgbClr val="FF0000"/>
                </a:solidFill>
              </a:rPr>
              <a:t>kepentingan</a:t>
            </a:r>
            <a:r>
              <a:rPr lang="en-US" sz="2800" dirty="0" smtClean="0">
                <a:solidFill>
                  <a:srgbClr val="FF0000"/>
                </a:solidFill>
              </a:rPr>
              <a:t> </a:t>
            </a:r>
            <a:r>
              <a:rPr lang="en-US" sz="2800" dirty="0" err="1" smtClean="0">
                <a:solidFill>
                  <a:srgbClr val="FF0000"/>
                </a:solidFill>
              </a:rPr>
              <a:t>nasional</a:t>
            </a:r>
            <a:r>
              <a:rPr lang="en-US" sz="2800" dirty="0" smtClean="0">
                <a:solidFill>
                  <a:srgbClr val="FF0000"/>
                </a:solidFill>
              </a:rPr>
              <a:t> </a:t>
            </a:r>
            <a:r>
              <a:rPr lang="en-US" sz="2800" dirty="0" err="1" smtClean="0">
                <a:solidFill>
                  <a:srgbClr val="FF0000"/>
                </a:solidFill>
              </a:rPr>
              <a:t>sbb</a:t>
            </a:r>
            <a:r>
              <a:rPr lang="en-US" sz="2800" dirty="0" smtClean="0">
                <a:solidFill>
                  <a:srgbClr val="FF0000"/>
                </a:solidFill>
              </a:rPr>
              <a:t>:</a:t>
            </a:r>
            <a:r>
              <a:rPr lang="en-US" sz="2800" dirty="0" smtClean="0"/>
              <a:t/>
            </a:r>
            <a:br>
              <a:rPr lang="en-US" sz="2800" dirty="0" smtClean="0"/>
            </a:br>
            <a:r>
              <a:rPr lang="en-US" sz="2800" dirty="0" smtClean="0"/>
              <a:t>1.Menegakkan </a:t>
            </a:r>
            <a:r>
              <a:rPr lang="en-US" sz="2800" dirty="0" err="1" smtClean="0"/>
              <a:t>kedaulatan</a:t>
            </a:r>
            <a:r>
              <a:rPr lang="en-US" sz="2800" dirty="0" smtClean="0"/>
              <a:t> </a:t>
            </a:r>
            <a:r>
              <a:rPr lang="en-US" sz="2800" dirty="0" err="1" smtClean="0"/>
              <a:t>negara</a:t>
            </a:r>
            <a:r>
              <a:rPr lang="en-US" sz="2800" dirty="0" smtClean="0"/>
              <a:t/>
            </a:r>
            <a:br>
              <a:rPr lang="en-US" sz="2800" dirty="0" smtClean="0"/>
            </a:br>
            <a:r>
              <a:rPr lang="en-US" sz="2800" dirty="0" smtClean="0"/>
              <a:t>2.Menjaga </a:t>
            </a:r>
            <a:r>
              <a:rPr lang="en-US" sz="2800" dirty="0" err="1" smtClean="0"/>
              <a:t>keutuhan</a:t>
            </a:r>
            <a:r>
              <a:rPr lang="en-US" sz="2800" dirty="0" smtClean="0"/>
              <a:t> </a:t>
            </a:r>
            <a:r>
              <a:rPr lang="en-US" sz="2800" dirty="0" err="1" smtClean="0"/>
              <a:t>wilayah</a:t>
            </a:r>
            <a:r>
              <a:rPr lang="en-US" sz="2800" dirty="0" smtClean="0"/>
              <a:t> NKRI</a:t>
            </a:r>
            <a:br>
              <a:rPr lang="en-US" sz="2800" dirty="0" smtClean="0"/>
            </a:br>
            <a:r>
              <a:rPr lang="en-US" sz="2800" dirty="0" smtClean="0"/>
              <a:t>3.Menjaga </a:t>
            </a:r>
            <a:r>
              <a:rPr lang="en-US" sz="2800" dirty="0" err="1" smtClean="0"/>
              <a:t>keselamatan</a:t>
            </a:r>
            <a:r>
              <a:rPr lang="en-US" sz="2800" dirty="0" smtClean="0"/>
              <a:t>  </a:t>
            </a:r>
            <a:r>
              <a:rPr lang="en-US" sz="2800" dirty="0" err="1" smtClean="0"/>
              <a:t>segenap</a:t>
            </a:r>
            <a:r>
              <a:rPr lang="en-US" sz="2800" dirty="0" smtClean="0"/>
              <a:t>  </a:t>
            </a:r>
            <a:r>
              <a:rPr lang="en-US" sz="2800" dirty="0" err="1" smtClean="0"/>
              <a:t>bangsa</a:t>
            </a:r>
            <a:r>
              <a:rPr lang="en-US" sz="2800" dirty="0" smtClean="0"/>
              <a:t> </a:t>
            </a:r>
            <a:r>
              <a:rPr lang="en-US" sz="2800" dirty="0" err="1" smtClean="0"/>
              <a:t>dari</a:t>
            </a:r>
            <a:r>
              <a:rPr lang="en-US" sz="2800" dirty="0" smtClean="0"/>
              <a:t> </a:t>
            </a:r>
            <a:r>
              <a:rPr lang="en-US" sz="2800" dirty="0" err="1" smtClean="0"/>
              <a:t>ancaman</a:t>
            </a:r>
            <a:r>
              <a:rPr lang="en-US" sz="2800" dirty="0" smtClean="0"/>
              <a:t> </a:t>
            </a:r>
            <a:r>
              <a:rPr lang="en-US" sz="2800" dirty="0" err="1" smtClean="0"/>
              <a:t>militer</a:t>
            </a:r>
            <a:r>
              <a:rPr lang="en-US" sz="2800" dirty="0" smtClean="0"/>
              <a:t> </a:t>
            </a:r>
            <a:r>
              <a:rPr lang="en-US" sz="2800" dirty="0" err="1" smtClean="0"/>
              <a:t>dan</a:t>
            </a:r>
            <a:r>
              <a:rPr lang="en-US" sz="2800" dirty="0" smtClean="0"/>
              <a:t> </a:t>
            </a:r>
            <a:r>
              <a:rPr lang="en-US" sz="2800" dirty="0" err="1" smtClean="0"/>
              <a:t>nonmiliter</a:t>
            </a:r>
            <a:r>
              <a:rPr lang="en-US" sz="2800" dirty="0" smtClean="0"/>
              <a:t/>
            </a:r>
            <a:br>
              <a:rPr lang="en-US" sz="2800" dirty="0" smtClean="0"/>
            </a:br>
            <a:r>
              <a:rPr lang="en-US" sz="2800" dirty="0" smtClean="0"/>
              <a:t>4.Meningkatkan rasa </a:t>
            </a:r>
            <a:r>
              <a:rPr lang="en-US" sz="2800" dirty="0" err="1" smtClean="0"/>
              <a:t>aman</a:t>
            </a:r>
            <a:r>
              <a:rPr lang="en-US" sz="2800" dirty="0" smtClean="0"/>
              <a:t> </a:t>
            </a:r>
            <a:r>
              <a:rPr lang="en-US" sz="2800" dirty="0" err="1" smtClean="0"/>
              <a:t>dan</a:t>
            </a:r>
            <a:r>
              <a:rPr lang="en-US" sz="2800" dirty="0" smtClean="0"/>
              <a:t> </a:t>
            </a:r>
            <a:r>
              <a:rPr lang="en-US" sz="2800" dirty="0" err="1" smtClean="0"/>
              <a:t>nayaman</a:t>
            </a:r>
            <a:r>
              <a:rPr lang="en-US" sz="2800" dirty="0" smtClean="0"/>
              <a:t>  </a:t>
            </a:r>
            <a:r>
              <a:rPr lang="en-US" sz="2800" dirty="0" err="1" smtClean="0"/>
              <a:t>beraktifitas</a:t>
            </a:r>
            <a:r>
              <a:rPr lang="en-US" sz="2800" dirty="0" smtClean="0"/>
              <a:t>.</a:t>
            </a:r>
            <a:br>
              <a:rPr lang="en-US" sz="2800" dirty="0" smtClean="0"/>
            </a:br>
            <a:r>
              <a:rPr lang="en-US" sz="2800" dirty="0" smtClean="0"/>
              <a:t/>
            </a:r>
            <a:br>
              <a:rPr lang="en-US" sz="2800" dirty="0" smtClean="0"/>
            </a:br>
            <a:r>
              <a:rPr lang="en-US" sz="2800" dirty="0" err="1" smtClean="0">
                <a:solidFill>
                  <a:srgbClr val="FF0000"/>
                </a:solidFill>
              </a:rPr>
              <a:t>Nilai-nilai</a:t>
            </a:r>
            <a:r>
              <a:rPr lang="en-US" sz="2800" dirty="0" smtClean="0">
                <a:solidFill>
                  <a:srgbClr val="FF0000"/>
                </a:solidFill>
              </a:rPr>
              <a:t> </a:t>
            </a:r>
            <a:r>
              <a:rPr lang="en-US" sz="2800" dirty="0" err="1" smtClean="0">
                <a:solidFill>
                  <a:srgbClr val="FF0000"/>
                </a:solidFill>
              </a:rPr>
              <a:t>karakter</a:t>
            </a:r>
            <a:r>
              <a:rPr lang="en-US" sz="2800" dirty="0" smtClean="0">
                <a:solidFill>
                  <a:srgbClr val="FF0000"/>
                </a:solidFill>
              </a:rPr>
              <a:t> </a:t>
            </a:r>
            <a:r>
              <a:rPr lang="en-US" sz="2800" dirty="0" err="1" smtClean="0">
                <a:solidFill>
                  <a:srgbClr val="FF0000"/>
                </a:solidFill>
              </a:rPr>
              <a:t>bela</a:t>
            </a:r>
            <a:r>
              <a:rPr lang="en-US" sz="2800" dirty="0" smtClean="0">
                <a:solidFill>
                  <a:srgbClr val="FF0000"/>
                </a:solidFill>
              </a:rPr>
              <a:t> </a:t>
            </a:r>
            <a:r>
              <a:rPr lang="en-US" sz="2800" dirty="0" err="1" smtClean="0">
                <a:solidFill>
                  <a:srgbClr val="FF0000"/>
                </a:solidFill>
              </a:rPr>
              <a:t>negara</a:t>
            </a:r>
            <a:r>
              <a:rPr lang="en-US" sz="2800" dirty="0" smtClean="0">
                <a:solidFill>
                  <a:srgbClr val="FF0000"/>
                </a:solidFill>
              </a:rPr>
              <a:t> </a:t>
            </a:r>
            <a:r>
              <a:rPr lang="en-US" sz="2800" dirty="0" err="1" smtClean="0">
                <a:solidFill>
                  <a:srgbClr val="FF0000"/>
                </a:solidFill>
              </a:rPr>
              <a:t>sebagai</a:t>
            </a:r>
            <a:r>
              <a:rPr lang="en-US" sz="2800" dirty="0" smtClean="0">
                <a:solidFill>
                  <a:srgbClr val="FF0000"/>
                </a:solidFill>
              </a:rPr>
              <a:t> </a:t>
            </a:r>
            <a:r>
              <a:rPr lang="en-US" sz="2800" dirty="0" err="1" smtClean="0">
                <a:solidFill>
                  <a:srgbClr val="FF0000"/>
                </a:solidFill>
              </a:rPr>
              <a:t>berikut</a:t>
            </a:r>
            <a:r>
              <a:rPr lang="en-US" sz="2800" dirty="0" smtClean="0">
                <a:solidFill>
                  <a:srgbClr val="FF0000"/>
                </a:solidFill>
              </a:rPr>
              <a:t>:</a:t>
            </a:r>
            <a:r>
              <a:rPr lang="en-US" sz="2800" dirty="0" smtClean="0"/>
              <a:t/>
            </a:r>
            <a:br>
              <a:rPr lang="en-US" sz="2800" dirty="0" smtClean="0"/>
            </a:br>
            <a:r>
              <a:rPr lang="en-US" sz="2800" dirty="0" smtClean="0"/>
              <a:t>1.Cinta </a:t>
            </a:r>
            <a:r>
              <a:rPr lang="en-US" sz="2800" dirty="0" err="1" smtClean="0"/>
              <a:t>tanah</a:t>
            </a:r>
            <a:r>
              <a:rPr lang="en-US" sz="2800" dirty="0" smtClean="0"/>
              <a:t> air</a:t>
            </a:r>
            <a:br>
              <a:rPr lang="en-US" sz="2800" dirty="0" smtClean="0"/>
            </a:br>
            <a:r>
              <a:rPr lang="en-US" sz="2800" dirty="0" smtClean="0"/>
              <a:t>2.Kesadaran </a:t>
            </a:r>
            <a:r>
              <a:rPr lang="en-US" sz="2800" dirty="0" err="1" smtClean="0"/>
              <a:t>berbangsa</a:t>
            </a:r>
            <a:r>
              <a:rPr lang="en-US" sz="2800" dirty="0" smtClean="0"/>
              <a:t> </a:t>
            </a:r>
            <a:r>
              <a:rPr lang="en-US" sz="2800" dirty="0" err="1" smtClean="0"/>
              <a:t>dan</a:t>
            </a:r>
            <a:r>
              <a:rPr lang="en-US" sz="2800" dirty="0" smtClean="0"/>
              <a:t> </a:t>
            </a:r>
            <a:r>
              <a:rPr lang="en-US" sz="2800" dirty="0" err="1" smtClean="0"/>
              <a:t>bernegara</a:t>
            </a:r>
            <a:r>
              <a:rPr lang="en-US" sz="2800" dirty="0" smtClean="0"/>
              <a:t/>
            </a:r>
            <a:br>
              <a:rPr lang="en-US" sz="2800" dirty="0" smtClean="0"/>
            </a:br>
            <a:r>
              <a:rPr lang="en-US" sz="2800" dirty="0" smtClean="0"/>
              <a:t>3.Yakin </a:t>
            </a:r>
            <a:r>
              <a:rPr lang="en-US" sz="2800" dirty="0" err="1" smtClean="0"/>
              <a:t>akan</a:t>
            </a:r>
            <a:r>
              <a:rPr lang="en-US" sz="2800" dirty="0" smtClean="0"/>
              <a:t> </a:t>
            </a:r>
            <a:r>
              <a:rPr lang="en-US" sz="2800" dirty="0" err="1" smtClean="0"/>
              <a:t>Pancasila</a:t>
            </a:r>
            <a:r>
              <a:rPr lang="en-US" sz="2800" dirty="0" smtClean="0"/>
              <a:t> </a:t>
            </a:r>
            <a:r>
              <a:rPr lang="en-US" sz="2800" dirty="0" err="1" smtClean="0"/>
              <a:t>sebagai</a:t>
            </a:r>
            <a:r>
              <a:rPr lang="en-US" sz="2800" dirty="0" smtClean="0"/>
              <a:t> </a:t>
            </a:r>
            <a:r>
              <a:rPr lang="en-US" sz="2800" dirty="0" err="1" smtClean="0"/>
              <a:t>ideologi</a:t>
            </a:r>
            <a:r>
              <a:rPr lang="en-US" sz="2800" dirty="0" smtClean="0"/>
              <a:t> </a:t>
            </a:r>
            <a:r>
              <a:rPr lang="en-US" sz="2800" dirty="0" err="1" smtClean="0"/>
              <a:t>negara</a:t>
            </a:r>
            <a:r>
              <a:rPr lang="en-US" sz="2800" dirty="0" smtClean="0"/>
              <a:t/>
            </a:r>
            <a:br>
              <a:rPr lang="en-US" sz="2800" dirty="0" smtClean="0"/>
            </a:br>
            <a:r>
              <a:rPr lang="en-US" sz="2800" dirty="0" smtClean="0"/>
              <a:t>4.Rela </a:t>
            </a:r>
            <a:r>
              <a:rPr lang="en-US" sz="2800" dirty="0" err="1" smtClean="0"/>
              <a:t>berkorban</a:t>
            </a:r>
            <a:r>
              <a:rPr lang="en-US" sz="2800" dirty="0" smtClean="0"/>
              <a:t> </a:t>
            </a:r>
            <a:r>
              <a:rPr lang="en-US" sz="2800" dirty="0" err="1" smtClean="0"/>
              <a:t>untuk</a:t>
            </a:r>
            <a:r>
              <a:rPr lang="en-US" sz="2800" dirty="0" smtClean="0"/>
              <a:t> </a:t>
            </a:r>
            <a:r>
              <a:rPr lang="en-US" sz="2800" dirty="0" err="1" smtClean="0"/>
              <a:t>bangsa</a:t>
            </a:r>
            <a:r>
              <a:rPr lang="en-US" sz="2800" dirty="0" smtClean="0"/>
              <a:t> </a:t>
            </a:r>
            <a:r>
              <a:rPr lang="en-US" sz="2800" dirty="0" err="1" smtClean="0"/>
              <a:t>dan</a:t>
            </a:r>
            <a:r>
              <a:rPr lang="en-US" sz="2800" dirty="0" smtClean="0"/>
              <a:t> </a:t>
            </a:r>
            <a:r>
              <a:rPr lang="en-US" sz="2800" dirty="0" err="1" smtClean="0"/>
              <a:t>negara</a:t>
            </a:r>
            <a:r>
              <a:rPr lang="en-US" sz="2800" dirty="0" smtClean="0"/>
              <a:t> </a:t>
            </a:r>
            <a:endParaRPr lang="en-US"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640960" cy="6322714"/>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en-US" sz="4000" b="1" dirty="0" err="1" smtClean="0">
                <a:solidFill>
                  <a:srgbClr val="FF0000"/>
                </a:solidFill>
              </a:rPr>
              <a:t>Bentuk</a:t>
            </a:r>
            <a:r>
              <a:rPr lang="en-US" sz="4000" b="1" dirty="0" smtClean="0">
                <a:solidFill>
                  <a:srgbClr val="FF0000"/>
                </a:solidFill>
              </a:rPr>
              <a:t> </a:t>
            </a:r>
            <a:r>
              <a:rPr lang="en-US" sz="4000" b="1" dirty="0" err="1" smtClean="0">
                <a:solidFill>
                  <a:srgbClr val="FF0000"/>
                </a:solidFill>
              </a:rPr>
              <a:t>bela</a:t>
            </a:r>
            <a:r>
              <a:rPr lang="en-US" sz="4000" b="1" dirty="0" smtClean="0">
                <a:solidFill>
                  <a:srgbClr val="FF0000"/>
                </a:solidFill>
              </a:rPr>
              <a:t> </a:t>
            </a:r>
            <a:r>
              <a:rPr lang="en-US" sz="4000" b="1" dirty="0" err="1" smtClean="0">
                <a:solidFill>
                  <a:srgbClr val="FF0000"/>
                </a:solidFill>
              </a:rPr>
              <a:t>negara</a:t>
            </a:r>
            <a:r>
              <a:rPr lang="en-US" sz="4000" b="1" dirty="0" smtClean="0">
                <a:solidFill>
                  <a:srgbClr val="FF0000"/>
                </a:solidFill>
              </a:rPr>
              <a:t> </a:t>
            </a:r>
            <a:r>
              <a:rPr lang="en-US" sz="4000" b="1" dirty="0" err="1" smtClean="0">
                <a:solidFill>
                  <a:srgbClr val="FF0000"/>
                </a:solidFill>
              </a:rPr>
              <a:t>sebagai</a:t>
            </a:r>
            <a:r>
              <a:rPr lang="en-US" sz="4000" b="1" dirty="0" smtClean="0">
                <a:solidFill>
                  <a:srgbClr val="FF0000"/>
                </a:solidFill>
              </a:rPr>
              <a:t> </a:t>
            </a:r>
            <a:r>
              <a:rPr lang="en-US" sz="4000" b="1" dirty="0" err="1" smtClean="0">
                <a:solidFill>
                  <a:srgbClr val="FF0000"/>
                </a:solidFill>
              </a:rPr>
              <a:t>siswa</a:t>
            </a:r>
            <a:r>
              <a:rPr lang="en-US" sz="4000" b="1" dirty="0" smtClean="0">
                <a:solidFill>
                  <a:srgbClr val="FF0000"/>
                </a:solidFill>
              </a:rPr>
              <a:t> </a:t>
            </a:r>
            <a:r>
              <a:rPr lang="en-US" sz="4000" b="1" dirty="0" err="1" smtClean="0">
                <a:solidFill>
                  <a:srgbClr val="FF0000"/>
                </a:solidFill>
              </a:rPr>
              <a:t>sbb</a:t>
            </a:r>
            <a:r>
              <a:rPr lang="en-US" sz="4000" b="1" dirty="0" smtClean="0">
                <a:solidFill>
                  <a:srgbClr val="FF0000"/>
                </a:solidFill>
              </a:rPr>
              <a:t>:</a:t>
            </a:r>
            <a:r>
              <a:rPr lang="en-US" sz="4000" dirty="0" smtClean="0"/>
              <a:t/>
            </a:r>
            <a:br>
              <a:rPr lang="en-US" sz="4000" dirty="0" smtClean="0"/>
            </a:br>
            <a:r>
              <a:rPr lang="en-US" sz="3200" dirty="0" smtClean="0"/>
              <a:t>1.Mengikuti </a:t>
            </a:r>
            <a:r>
              <a:rPr lang="en-US" sz="3200" dirty="0" err="1" smtClean="0"/>
              <a:t>kegiatan</a:t>
            </a:r>
            <a:r>
              <a:rPr lang="en-US" sz="3200" dirty="0" smtClean="0"/>
              <a:t> </a:t>
            </a:r>
            <a:r>
              <a:rPr lang="en-US" sz="3200" dirty="0" err="1" smtClean="0"/>
              <a:t>Paskibra</a:t>
            </a:r>
            <a:r>
              <a:rPr lang="en-US" sz="3200" dirty="0" smtClean="0"/>
              <a:t/>
            </a:r>
            <a:br>
              <a:rPr lang="en-US" sz="3200" dirty="0" smtClean="0"/>
            </a:br>
            <a:r>
              <a:rPr lang="en-US" sz="3200" dirty="0" smtClean="0"/>
              <a:t>2.Mengikuti </a:t>
            </a:r>
            <a:r>
              <a:rPr lang="en-US" sz="3200" dirty="0" err="1" smtClean="0"/>
              <a:t>olimpiade</a:t>
            </a:r>
            <a:r>
              <a:rPr lang="en-US" sz="3200" dirty="0" smtClean="0"/>
              <a:t> </a:t>
            </a:r>
            <a:r>
              <a:rPr lang="en-US" sz="3200" dirty="0" err="1" smtClean="0"/>
              <a:t>berbagai</a:t>
            </a:r>
            <a:r>
              <a:rPr lang="en-US" sz="3200" dirty="0" smtClean="0"/>
              <a:t> </a:t>
            </a:r>
            <a:r>
              <a:rPr lang="en-US" sz="3200" dirty="0" err="1" smtClean="0"/>
              <a:t>macam</a:t>
            </a:r>
            <a:r>
              <a:rPr lang="en-US" sz="3200" dirty="0" smtClean="0"/>
              <a:t> </a:t>
            </a:r>
            <a:r>
              <a:rPr lang="en-US" sz="3200" dirty="0" err="1" smtClean="0"/>
              <a:t>mata</a:t>
            </a:r>
            <a:r>
              <a:rPr lang="en-US" sz="3200" dirty="0" smtClean="0"/>
              <a:t> </a:t>
            </a:r>
            <a:r>
              <a:rPr lang="en-US" sz="3200" dirty="0" err="1" smtClean="0"/>
              <a:t>pelajaran</a:t>
            </a:r>
            <a:r>
              <a:rPr lang="en-US" sz="3200" dirty="0" smtClean="0"/>
              <a:t/>
            </a:r>
            <a:br>
              <a:rPr lang="en-US" sz="3200" dirty="0" smtClean="0"/>
            </a:br>
            <a:r>
              <a:rPr lang="en-US" sz="3200" dirty="0" smtClean="0"/>
              <a:t>3.Membantu </a:t>
            </a:r>
            <a:r>
              <a:rPr lang="en-US" sz="3200" dirty="0" err="1" smtClean="0"/>
              <a:t>korban</a:t>
            </a:r>
            <a:r>
              <a:rPr lang="en-US" sz="3200" dirty="0" smtClean="0"/>
              <a:t> </a:t>
            </a:r>
            <a:r>
              <a:rPr lang="en-US" sz="3200" dirty="0" err="1" smtClean="0"/>
              <a:t>bencana</a:t>
            </a:r>
            <a:r>
              <a:rPr lang="en-US" sz="3200" dirty="0" smtClean="0"/>
              <a:t/>
            </a:r>
            <a:br>
              <a:rPr lang="en-US" sz="3200" dirty="0" smtClean="0"/>
            </a:br>
            <a:r>
              <a:rPr lang="en-US" sz="3200" dirty="0" smtClean="0"/>
              <a:t>4.Mencegah </a:t>
            </a:r>
            <a:r>
              <a:rPr lang="en-US" sz="3200" dirty="0" err="1" smtClean="0"/>
              <a:t>penyalahgunaan</a:t>
            </a:r>
            <a:r>
              <a:rPr lang="en-US" sz="3200" dirty="0" smtClean="0"/>
              <a:t> </a:t>
            </a:r>
            <a:r>
              <a:rPr lang="en-US" sz="3200" dirty="0" err="1" smtClean="0"/>
              <a:t>narkoba</a:t>
            </a:r>
            <a:r>
              <a:rPr lang="en-US" sz="3200" dirty="0" smtClean="0"/>
              <a:t/>
            </a:r>
            <a:br>
              <a:rPr lang="en-US" sz="3200" dirty="0" smtClean="0"/>
            </a:br>
            <a:r>
              <a:rPr lang="en-US" sz="3200" dirty="0" smtClean="0"/>
              <a:t>5.Mencegah </a:t>
            </a:r>
            <a:r>
              <a:rPr lang="en-US" sz="3200" dirty="0" err="1" smtClean="0"/>
              <a:t>perkelahian</a:t>
            </a:r>
            <a:r>
              <a:rPr lang="en-US" sz="3200" dirty="0" smtClean="0"/>
              <a:t> </a:t>
            </a:r>
            <a:r>
              <a:rPr lang="en-US" sz="3200" dirty="0" err="1" smtClean="0"/>
              <a:t>anatar</a:t>
            </a:r>
            <a:r>
              <a:rPr lang="en-US" sz="3200" dirty="0" smtClean="0"/>
              <a:t> </a:t>
            </a:r>
            <a:r>
              <a:rPr lang="en-US" sz="3200" dirty="0" err="1" smtClean="0"/>
              <a:t>teman</a:t>
            </a: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715436" cy="6297634"/>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3200" dirty="0" smtClean="0"/>
              <a:t/>
            </a:r>
            <a:br>
              <a:rPr lang="id-ID" sz="3200" dirty="0" smtClean="0"/>
            </a:br>
            <a:r>
              <a:rPr lang="id-ID" sz="3200" dirty="0" smtClean="0"/>
              <a:t/>
            </a:r>
            <a:br>
              <a:rPr lang="id-ID" sz="3200" dirty="0" smtClean="0"/>
            </a:br>
            <a:r>
              <a:rPr lang="id-ID" sz="3200" dirty="0" smtClean="0"/>
              <a:t/>
            </a:r>
            <a:br>
              <a:rPr lang="id-ID" sz="3200" dirty="0" smtClean="0"/>
            </a:br>
            <a:r>
              <a:rPr lang="id-ID" sz="3200" b="1" dirty="0" smtClean="0">
                <a:solidFill>
                  <a:srgbClr val="FF0000"/>
                </a:solidFill>
              </a:rPr>
              <a:t>Pasal 1 UUD 1945</a:t>
            </a:r>
            <a:r>
              <a:rPr lang="id-ID" sz="3200" dirty="0" smtClean="0"/>
              <a:t/>
            </a:r>
            <a:br>
              <a:rPr lang="id-ID" sz="3200" dirty="0" smtClean="0"/>
            </a:br>
            <a:r>
              <a:rPr lang="id-ID" sz="3200" dirty="0" smtClean="0"/>
              <a:t>Negara Indonesia ialah negara kesatuan, yang berbentuk Republik</a:t>
            </a:r>
            <a:br>
              <a:rPr lang="id-ID" sz="3200" dirty="0" smtClean="0"/>
            </a:br>
            <a:r>
              <a:rPr lang="id-ID" sz="3200" dirty="0" smtClean="0"/>
              <a:t/>
            </a:r>
            <a:br>
              <a:rPr lang="id-ID" sz="3200" dirty="0" smtClean="0"/>
            </a:br>
            <a:r>
              <a:rPr lang="id-ID" sz="3200" dirty="0" smtClean="0"/>
              <a:t/>
            </a:r>
            <a:br>
              <a:rPr lang="id-ID" sz="3200" dirty="0" smtClean="0"/>
            </a:br>
            <a:r>
              <a:rPr lang="id-ID" sz="3200" dirty="0" smtClean="0"/>
              <a:t/>
            </a:r>
            <a:br>
              <a:rPr lang="id-ID" sz="3200" dirty="0" smtClean="0"/>
            </a:br>
            <a:r>
              <a:rPr lang="id-ID" sz="3200" dirty="0" smtClean="0"/>
              <a:t/>
            </a:r>
            <a:br>
              <a:rPr lang="id-ID" sz="3200" dirty="0" smtClean="0"/>
            </a:br>
            <a:r>
              <a:rPr lang="id-ID" sz="3200" dirty="0" smtClean="0"/>
              <a:t/>
            </a:r>
            <a:br>
              <a:rPr lang="id-ID" sz="3200" dirty="0" smtClean="0"/>
            </a:br>
            <a:r>
              <a:rPr lang="id-ID" sz="3200" dirty="0" smtClean="0"/>
              <a:t> </a:t>
            </a:r>
            <a:br>
              <a:rPr lang="id-ID" sz="3200" dirty="0" smtClean="0"/>
            </a:br>
            <a:endParaRPr lang="id-ID"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b="1" dirty="0" smtClean="0">
                <a:solidFill>
                  <a:srgbClr val="FF0000"/>
                </a:solidFill>
              </a:rPr>
              <a:t>Pasal 26 UUD 1945</a:t>
            </a:r>
            <a:r>
              <a:rPr lang="id-ID" sz="2800" dirty="0" smtClean="0"/>
              <a:t/>
            </a:r>
            <a:br>
              <a:rPr lang="id-ID" sz="2800" dirty="0" smtClean="0"/>
            </a:br>
            <a:r>
              <a:rPr lang="id-ID" sz="2800" dirty="0" smtClean="0"/>
              <a:t>1.Yang menjadi warga negara  ialah orang-orang bangsa</a:t>
            </a:r>
            <a:br>
              <a:rPr lang="id-ID" sz="2800" dirty="0" smtClean="0"/>
            </a:br>
            <a:r>
              <a:rPr lang="id-ID" sz="2800" dirty="0" smtClean="0"/>
              <a:t>    Indonesia asli dan orang-orang bangsa lain  yang di </a:t>
            </a:r>
            <a:br>
              <a:rPr lang="id-ID" sz="2800" dirty="0" smtClean="0"/>
            </a:br>
            <a:r>
              <a:rPr lang="id-ID" sz="2800" dirty="0" smtClean="0"/>
              <a:t>    sahkan  dengan undang-undang sebagai warga negara</a:t>
            </a:r>
            <a:br>
              <a:rPr lang="id-ID" sz="2800" dirty="0" smtClean="0"/>
            </a:br>
            <a:r>
              <a:rPr lang="id-ID" sz="2800" dirty="0" smtClean="0"/>
              <a:t> 2.Penduduk ialah warga negara Indonesia dan orang </a:t>
            </a:r>
            <a:br>
              <a:rPr lang="id-ID" sz="2800" dirty="0" smtClean="0"/>
            </a:br>
            <a:r>
              <a:rPr lang="id-ID" sz="2800" dirty="0" smtClean="0"/>
              <a:t>    asing yang bertempat tinggal di Indonesia</a:t>
            </a:r>
            <a:br>
              <a:rPr lang="id-ID" sz="2800" dirty="0" smtClean="0"/>
            </a:br>
            <a:r>
              <a:rPr lang="id-ID" sz="2800" dirty="0" smtClean="0"/>
              <a:t> 3.Hal-hal mengenai warga negara dan penduduk  di atur</a:t>
            </a:r>
            <a:br>
              <a:rPr lang="id-ID" sz="2800" dirty="0" smtClean="0"/>
            </a:br>
            <a:r>
              <a:rPr lang="id-ID" sz="2800" dirty="0" smtClean="0"/>
              <a:t>     dengan undang-undang</a:t>
            </a:r>
            <a:endParaRPr lang="id-ID"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643998"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3200" b="1" dirty="0" smtClean="0">
                <a:solidFill>
                  <a:srgbClr val="FF0000"/>
                </a:solidFill>
              </a:rPr>
              <a:t>29 ayat 2 UUD 1945</a:t>
            </a:r>
            <a:r>
              <a:rPr lang="id-ID" sz="3200" b="1" dirty="0" smtClean="0"/>
              <a:t>: </a:t>
            </a:r>
            <a:br>
              <a:rPr lang="id-ID" sz="3200" b="1" dirty="0" smtClean="0"/>
            </a:br>
            <a:r>
              <a:rPr lang="id-ID" sz="3200" dirty="0" smtClean="0"/>
              <a:t>Negara menjamin kemerdekaan  tiap-tiap penduduk  untuk memeluk agamanya  masing-masing  dan untuk beribadat  menurut agamanya dan kepercayaannya itu.</a:t>
            </a:r>
            <a:endParaRPr lang="id-ID"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472518" cy="6226196"/>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3200" b="1" dirty="0" smtClean="0">
                <a:solidFill>
                  <a:srgbClr val="FF0000"/>
                </a:solidFill>
              </a:rPr>
              <a:t>PASAL  30 UUD 1945</a:t>
            </a:r>
            <a:br>
              <a:rPr lang="id-ID" sz="3200" b="1" dirty="0" smtClean="0">
                <a:solidFill>
                  <a:srgbClr val="FF0000"/>
                </a:solidFill>
              </a:rPr>
            </a:br>
            <a:r>
              <a:rPr lang="id-ID" sz="3200" dirty="0" smtClean="0"/>
              <a:t> 1.Tiap-tiap warga negara berhak dan wajib  ikut </a:t>
            </a:r>
            <a:br>
              <a:rPr lang="id-ID" sz="3200" dirty="0" smtClean="0"/>
            </a:br>
            <a:r>
              <a:rPr lang="id-ID" sz="3200" dirty="0" smtClean="0"/>
              <a:t>    serta  dalam usaha pertahanan dan keamanan </a:t>
            </a:r>
            <a:br>
              <a:rPr lang="id-ID" sz="3200" dirty="0" smtClean="0"/>
            </a:br>
            <a:r>
              <a:rPr lang="id-ID" sz="3200" dirty="0" smtClean="0"/>
              <a:t>    negara.</a:t>
            </a:r>
            <a:br>
              <a:rPr lang="id-ID" sz="3200" dirty="0" smtClean="0"/>
            </a:br>
            <a:r>
              <a:rPr lang="id-ID" sz="3200" dirty="0" smtClean="0"/>
              <a:t> 2.Usaha pertahanan dan keamanan negara  dilaksanakan melalui sistem  pertahanan dan keamanan  rakyat semesta oleh tentara nasional </a:t>
            </a:r>
            <a:br>
              <a:rPr lang="id-ID" sz="3200" dirty="0" smtClean="0"/>
            </a:br>
            <a:r>
              <a:rPr lang="id-ID" sz="3200" dirty="0" smtClean="0"/>
              <a:t>Indonesia dan kepolisian negara Republik Indonesia  sebagai kekuatan utama  dan rakyat sebagai kekuatan pendukung</a:t>
            </a:r>
            <a:endParaRPr lang="id-ID"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297634"/>
          </a:xfrm>
        </p:spPr>
        <p:style>
          <a:lnRef idx="1">
            <a:schemeClr val="accent5"/>
          </a:lnRef>
          <a:fillRef idx="2">
            <a:schemeClr val="accent5"/>
          </a:fillRef>
          <a:effectRef idx="1">
            <a:schemeClr val="accent5"/>
          </a:effectRef>
          <a:fontRef idx="minor">
            <a:schemeClr val="dk1"/>
          </a:fontRef>
        </p:style>
        <p:txBody>
          <a:bodyPr/>
          <a:lstStyle/>
          <a:p>
            <a:pPr algn="l"/>
            <a:r>
              <a:rPr lang="id-ID" b="1" dirty="0" smtClean="0">
                <a:solidFill>
                  <a:srgbClr val="FF0000"/>
                </a:solidFill>
              </a:rPr>
              <a:t>Tugas kelompok</a:t>
            </a:r>
            <a:r>
              <a:rPr lang="id-ID" dirty="0" smtClean="0"/>
              <a:t/>
            </a:r>
            <a:br>
              <a:rPr lang="id-ID" dirty="0" smtClean="0"/>
            </a:br>
            <a:r>
              <a:rPr lang="id-ID" sz="2800" b="1" dirty="0" smtClean="0"/>
              <a:t>1.Landasan hukum mengenai wilayah</a:t>
            </a:r>
            <a:r>
              <a:rPr lang="en-US" sz="2800" b="1" dirty="0" smtClean="0"/>
              <a:t> Indonesia</a:t>
            </a:r>
            <a:r>
              <a:rPr lang="id-ID" sz="2800" b="1" dirty="0" smtClean="0"/>
              <a:t/>
            </a:r>
            <a:br>
              <a:rPr lang="id-ID" sz="2800" b="1" dirty="0" smtClean="0"/>
            </a:br>
            <a:r>
              <a:rPr lang="en-US" sz="2800" b="1" dirty="0" smtClean="0"/>
              <a:t>2</a:t>
            </a:r>
            <a:r>
              <a:rPr lang="id-ID" sz="2800" b="1" dirty="0" smtClean="0"/>
              <a:t>.Asas pengaturan wilayah negara</a:t>
            </a:r>
            <a:r>
              <a:rPr lang="en-US" sz="2800" b="1" dirty="0" smtClean="0"/>
              <a:t> </a:t>
            </a:r>
            <a:r>
              <a:rPr lang="en-US" sz="2800" b="1" dirty="0" err="1" smtClean="0"/>
              <a:t>dan</a:t>
            </a:r>
            <a:r>
              <a:rPr lang="en-US" sz="2800" b="1" dirty="0" smtClean="0"/>
              <a:t> </a:t>
            </a:r>
            <a:r>
              <a:rPr lang="en-US" sz="2800" b="1" dirty="0" err="1" smtClean="0"/>
              <a:t>tujuan</a:t>
            </a:r>
            <a:r>
              <a:rPr lang="en-US" sz="2800" b="1" dirty="0" smtClean="0"/>
              <a:t> </a:t>
            </a:r>
            <a:r>
              <a:rPr lang="en-US" sz="2800" b="1" dirty="0" err="1" smtClean="0"/>
              <a:t>pengaturan</a:t>
            </a:r>
            <a:r>
              <a:rPr lang="en-US" sz="2800" b="1" dirty="0" smtClean="0"/>
              <a:t> </a:t>
            </a:r>
            <a:br>
              <a:rPr lang="en-US" sz="2800" b="1" dirty="0" smtClean="0"/>
            </a:br>
            <a:r>
              <a:rPr lang="en-US" sz="2800" b="1" dirty="0" smtClean="0"/>
              <a:t>    </a:t>
            </a:r>
            <a:r>
              <a:rPr lang="en-US" sz="2800" b="1" dirty="0" err="1" smtClean="0"/>
              <a:t>wilayah</a:t>
            </a:r>
            <a:r>
              <a:rPr lang="en-US" sz="2800" b="1" dirty="0" smtClean="0"/>
              <a:t> </a:t>
            </a:r>
            <a:r>
              <a:rPr lang="en-US" sz="2800" b="1" dirty="0" err="1" smtClean="0"/>
              <a:t>negara</a:t>
            </a:r>
            <a:r>
              <a:rPr lang="en-US" sz="2800" b="1" dirty="0" smtClean="0"/>
              <a:t> Indonesia</a:t>
            </a:r>
            <a:r>
              <a:rPr lang="id-ID" sz="2800" b="1" dirty="0" smtClean="0"/>
              <a:t/>
            </a:r>
            <a:br>
              <a:rPr lang="id-ID" sz="2800" b="1" dirty="0" smtClean="0"/>
            </a:br>
            <a:r>
              <a:rPr lang="en-US" sz="2800" b="1" dirty="0" smtClean="0"/>
              <a:t>3</a:t>
            </a:r>
            <a:r>
              <a:rPr lang="id-ID" sz="2800" b="1" dirty="0" smtClean="0"/>
              <a:t>.Ruang lingkup wilayah negara</a:t>
            </a:r>
            <a:br>
              <a:rPr lang="id-ID" sz="2800" b="1" dirty="0" smtClean="0"/>
            </a:br>
            <a:r>
              <a:rPr lang="en-US" sz="2800" b="1" dirty="0" smtClean="0"/>
              <a:t>4</a:t>
            </a:r>
            <a:r>
              <a:rPr lang="id-ID" sz="2800" b="1" dirty="0" smtClean="0"/>
              <a:t>.Hak-hak berdaulat  dan kewenangan pemerintah pusat</a:t>
            </a:r>
            <a:br>
              <a:rPr lang="id-ID" sz="2800" b="1" dirty="0" smtClean="0"/>
            </a:br>
            <a:r>
              <a:rPr lang="en-US" sz="2800" b="1" dirty="0" smtClean="0"/>
              <a:t>5</a:t>
            </a:r>
            <a:r>
              <a:rPr lang="id-ID" sz="2800" b="1" dirty="0" smtClean="0"/>
              <a:t>.Asas pewarganegaraan di Indonesia</a:t>
            </a:r>
            <a:br>
              <a:rPr lang="id-ID" sz="2800" b="1" dirty="0" smtClean="0"/>
            </a:br>
            <a:r>
              <a:rPr lang="en-US" sz="2800" b="1" dirty="0" smtClean="0"/>
              <a:t>6</a:t>
            </a:r>
            <a:r>
              <a:rPr lang="id-ID" sz="2800" b="1" dirty="0" smtClean="0"/>
              <a:t>.Ketentuan warga negara menurut UU  12 tahun 2006</a:t>
            </a:r>
            <a:br>
              <a:rPr lang="id-ID" sz="2800" b="1" dirty="0" smtClean="0"/>
            </a:br>
            <a:r>
              <a:rPr lang="en-US" sz="2800" b="1" dirty="0" smtClean="0"/>
              <a:t>7</a:t>
            </a:r>
            <a:r>
              <a:rPr lang="id-ID" sz="2800" b="1" dirty="0" smtClean="0"/>
              <a:t>.Syarat tatacara memperoleh kewarganegaraan </a:t>
            </a:r>
            <a:br>
              <a:rPr lang="id-ID" sz="2800" b="1" dirty="0" smtClean="0"/>
            </a:br>
            <a:r>
              <a:rPr lang="en-US" sz="2800" b="1" dirty="0" smtClean="0"/>
              <a:t>8</a:t>
            </a:r>
            <a:r>
              <a:rPr lang="id-ID" sz="2800" b="1" dirty="0" smtClean="0"/>
              <a:t>.Kehilangan kewarganegaraan R.I </a:t>
            </a:r>
            <a:endParaRPr lang="id-ID" sz="28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572560"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3200" dirty="0" smtClean="0">
                <a:solidFill>
                  <a:schemeClr val="tx1"/>
                </a:solidFill>
              </a:rPr>
              <a:t>3.Tentara nasional Indonesia terdiri atas angkatan darat,angkatan laut,dan angkatan udara,sebagai alat negara bertugas mempertahankan, melindungi,dan memlihara keutuhan  dan kedaulatan ngara.</a:t>
            </a:r>
            <a:br>
              <a:rPr lang="id-ID" sz="3200" dirty="0" smtClean="0">
                <a:solidFill>
                  <a:schemeClr val="tx1"/>
                </a:solidFill>
              </a:rPr>
            </a:br>
            <a:r>
              <a:rPr lang="id-ID" sz="3200" dirty="0" smtClean="0">
                <a:solidFill>
                  <a:schemeClr val="tx1"/>
                </a:solidFill>
              </a:rPr>
              <a:t>4.Kepolisian negara Republik Indonesia  sebagai alat negara yang menjaga kemanan  dan ketertiban masyarakat  bertugas melindungi,mengayomi,melayani masyarakat,serta menegakkan hukum</a:t>
            </a:r>
            <a:r>
              <a:rPr lang="id-ID" sz="3200" dirty="0" smtClean="0">
                <a:solidFill>
                  <a:srgbClr val="FF0000"/>
                </a:solidFill>
              </a:rPr>
              <a:t>.</a:t>
            </a:r>
            <a:endParaRPr lang="id-ID" sz="3200" dirty="0">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4455</TotalTime>
  <Words>199</Words>
  <Application>Microsoft Office PowerPoint</Application>
  <PresentationFormat>On-screen Show (4:3)</PresentationFormat>
  <Paragraphs>33</Paragraphs>
  <Slides>31</Slides>
  <Notes>2</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 K.I:.  1. Menghayati dan mengamalkan ajaran agama yang dianutnya. 2.  Menghayati dan mengamalkan perilaku jujur, disiplin, tanggungjawab, peduli (gotong royong, kerjasama, toleran, damai), santun, responsif dan pro-aktif dan menunjukkan sikap sebagai bagian dari solusi atas berbagai permasalahan dalam berinteraksi secara efektif dengan lingkungan sosial dan alam serta dalam menempatkan diri sebagai cerminan  bangsa dalam pergaulan dunia. 3. Memahami, menerapkan, menganalisis pengetahuan faktual, konseptual, prosedural berdasarkan rasa ingintahunya tentang ilmu pengetahuan, teknologi, seni, budaya, dan humaniora dengan wawasan kemanusiaan, kebangsaan, kenegaraan, dan peradaban terkait penyebab fenomena dan kejadian, serta menerapkan pengetahuan prosedural pada bidang kajian yang spesifik sesuai dengan bakat dan minatnya untuk memecahkan masalah 4. Mengolah, menalar, dan menyaji dalam ranah konkret dan ranah abstrak terkait dengan pengembangan dari yang dipelajarinya di sekolah secara mandiri, dan mampu menggunakan metoda sesuai kaidah keilmuan.</vt:lpstr>
      <vt:lpstr>    K.D: Menganalisis pasal-pasal yang mengatur tentang wilayah negara, warga negara dan penduduk, agama dan kepercayaan, pertahanan dan keamanan  INDIKATOR 1.Menganalisis wilayah Negara Kesatuan Republik     Indonesia 2.Menganalisis kedudukan warga negara dan Penduduk      Indonesia  3.Menjelaskan kemerdekaan beragama dan     berkepercayaan terhadap Tuhan YME di Indonesia 4.Menganalisis sistem Pertahanan dan Keamanan Negara     Republik Indonesia      </vt:lpstr>
      <vt:lpstr>PERHATIKAN  PASAL-PASAL   UUD 1945    1.pasal 1,  dan 25 A UUD 1945  2.pasal 26 UUD 1945 3. pasal 29 ayat 2 4. bunyi pasal 30</vt:lpstr>
      <vt:lpstr>   Pasal 1 UUD 1945 Negara Indonesia ialah negara kesatuan, yang berbentuk Republik        </vt:lpstr>
      <vt:lpstr>Pasal 26 UUD 1945 1.Yang menjadi warga negara  ialah orang-orang bangsa     Indonesia asli dan orang-orang bangsa lain  yang di      sahkan  dengan undang-undang sebagai warga negara  2.Penduduk ialah warga negara Indonesia dan orang      asing yang bertempat tinggal di Indonesia  3.Hal-hal mengenai warga negara dan penduduk  di atur      dengan undang-undang</vt:lpstr>
      <vt:lpstr>29 ayat 2 UUD 1945:  Negara menjamin kemerdekaan  tiap-tiap penduduk  untuk memeluk agamanya  masing-masing  dan untuk beribadat  menurut agamanya dan kepercayaannya itu.</vt:lpstr>
      <vt:lpstr>PASAL  30 UUD 1945  1.Tiap-tiap warga negara berhak dan wajib  ikut      serta  dalam usaha pertahanan dan keamanan      negara.  2.Usaha pertahanan dan keamanan negara  dilaksanakan melalui sistem  pertahanan dan keamanan  rakyat semesta oleh tentara nasional  Indonesia dan kepolisian negara Republik Indonesia  sebagai kekuatan utama  dan rakyat sebagai kekuatan pendukung</vt:lpstr>
      <vt:lpstr>Tugas kelompok 1.Landasan hukum mengenai wilayah Indonesia 2.Asas pengaturan wilayah negara dan tujuan pengaturan      wilayah negara Indonesia 3.Ruang lingkup wilayah negara 4.Hak-hak berdaulat  dan kewenangan pemerintah pusat 5.Asas pewarganegaraan di Indonesia 6.Ketentuan warga negara menurut UU  12 tahun 2006 7.Syarat tatacara memperoleh kewarganegaraan  8.Kehilangan kewarganegaraan R.I </vt:lpstr>
      <vt:lpstr>3.Tentara nasional Indonesia terdiri atas angkatan darat,angkatan laut,dan angkatan udara,sebagai alat negara bertugas mempertahankan, melindungi,dan memlihara keutuhan  dan kedaulatan ngara. 4.Kepolisian negara Republik Indonesia  sebagai alat negara yang menjaga kemanan  dan ketertiban masyarakat  bertugas melindungi,mengayomi,melayani masyarakat,serta menegakkan hukum.</vt:lpstr>
      <vt:lpstr>A.Negara kesatuan Republik  Indonesia 1.Pengertian NKRI Negara Republik Indonesia adalah negara kesatuan Ketentuan di perkuat oleh  pasal 18  UUD RI tahun 1945 ayat 1 yang menyatakan negara kesatuan RI Dibagi atas daerah-daerah  provinsi  yang di bagi atas  kabupaten dan kota, dimana tiap-tiap provinsi, kabupaten dan kota,  mempunyai pemerintah yang di atur oleh undang-undang.  Sistem pemerintahan yang di pilih adalah  sistem desentralisasi  (lepas dari pusat)  </vt:lpstr>
      <vt:lpstr>Lanjutannya  Artinya daerah di beri kesempatan  untuk mengatur dan mengurus rumah tangganya sendiri. Kesempatan tersebut di laksanakan menurut asas otonomi dan tugas pembantuan. </vt:lpstr>
      <vt:lpstr>2.Wilayah atau daerah Wilayah suatu negara meliputi:   a.wilayah daratan: di tentutan dengan traktat       =Batas alamiah:sungai,danau pengunungan       =Batas butan:pagar tembok,kawat berduri,pos           penjagaan, patok.       =Batas secara geografis:secara Geofisika, lintang  dan          bujur di bola dunia 6 LU,11 LS,95 BB,141 BT. </vt:lpstr>
      <vt:lpstr>B.Wilayah lautan  =Batas laut teritorial adalah laut sejauh 12 mildi ukur dari      garis lurus pantai titik terluar.  =Batas zona ekonomi eklusif (ZEE) berhak mengelola dan    memfaatkan kekayaan yang ada di dalamya. Bebas di      layari kapal asing.  =Zona bersebelahan 24 mil, 12 di tambah 12 mil.  =Batas landas benua: lebih dari 200 mil laut. Boleh       mengekplorasi kekayaan tapi membagi hasil dengan       masy internasional   C.Wilayah udara:meliputi wilayah udara  yang berada diatas daratan dan lautan yang bersangkutan. Dengan ketinggian tidak terbatas. (Pilot Amerika di paksa turun 9 nop 2015, kaltim, mengunakan pesawat tempur Sukhoi, di kenakan   denda 60 juta pada kementerian perhub)</vt:lpstr>
      <vt:lpstr>3.Fungsi dan tujuan negara  a.Mengusaha kesejahteraan dan kemakmuran rakyat  b.Menegakkan keadilan dan menciptakan Supremaacy of      low melalui badan peradilan-peradilan  c.Melaksanakan penertiban, sehingga terjadi kestabilan     mencapai tujuan bersama  d.Pertahanan untuk menjaga kemungkinan timbulnya       serangan dari luar.</vt:lpstr>
      <vt:lpstr>B.Warga negara =Rakyat: semua orang  yang bertempat tinggal  di dalam wilayah kekuasaan suatu negara  dan tunduk pada kekuasaan itu. =Warga negara: adalah mereka  yang berdasarkan hukum tertentu merupakan  anggota dari suatu negara tertentu. =Penduduk:adalah mereka yang bertempat tinggal atau berdomisili di dalam suatu wilayah negara menentap jangka waktu lama. </vt:lpstr>
      <vt:lpstr>Syarat-syarat menjadi warga negara Indonesia a.Melalui kelahiran Kewarganegaraan Indonesia  dapat melalui keturunan dan kelahiran di wilayah NKRI. b.Melalui pengangkatan orang tuanya warga negara asing, kemudian anak tersebut di adopsi oleh orang yang berkewarganegaraan Indonesia. Anak tersebut akan menjadi warga negara Indonesia. c. Melalui naturalisasi     1)Syarat-syarat naturalisasi biasa        a)Berusia 18 tahun atau sudah kawin        b)Pada waktu mengajukan sudah  bertempat tinggal di             wilayah NKRI paling singkat 5 tahun berturut-turut             atau 10 tahun tidak berturut-turut</vt:lpstr>
      <vt:lpstr>Lanjutan  c)Sehat jasmani dan Rohani d)Mempunyai penghasilan atau pekerjaan tetap  2)Naturalisasi Istimewa Diberikan kepada orang yang berjasa kepada negara. Naturalisasi Istimewa sering di sebut naturalisasi fasif.  d)Melalui pernyataan memilih Pernyataan memilih kewarganegaraan ganda.umur 18 th  </vt:lpstr>
      <vt:lpstr>4.Penyebab hilang kewarganegaan Indonesia pasal 23 UU No 12 tahun 2006 1.Memperoleh kewarganegaan lain atas kemauan sendiri 2.Tidak menolak atau tidak melepaskan  kewarganegaan    lain,sedangkan orang yang bersangkutan mendapatkan itu. 3.Masuk dalam dinas tentara asing tanpa izin terlebih dahulu dari presiden 4.Bertempat tinggal di luar wilayah NKRI  selama 5 tahun terus menerus  bukan dalam rangka dinas negara  tanpa alasan yang sah dan dengan sengaja tidak menyatakan keinginannya untuk tetap menjadi WNI  sebelaum jangka waktu 5 tahun itu berakhir.</vt:lpstr>
      <vt:lpstr>HAK DAN KEWAJIBAN WARGA NEGARA Hak warga negara   1.Pasal 27 ayat 1,2,3   2.Pasal 28A   3.Pasal 28B ayat 1 dan 2   4.Pasal 28C, ayat 1, dan 2   5.Pasal 28D  ayat 1,2,3, 4   6.Pasal 28E ayat 1,2,3   7.Pasal 28G ayat 1,2   8.Pasal 28H   9.Pasal  28 i </vt:lpstr>
      <vt:lpstr>KEWAJIBAN WNI 1.Pasal 23A 2.Pasal 27 ayat 1 3.Pasal 27 ayat 3 4.Pasal 28J 5.Pasal 30 ayat 1 dan 2.  PERSAMAAN DAN KEDUDUKAN WNI 1.Pasal 28E ayat 1,2 2.Pasal 29 ayat 2 </vt:lpstr>
      <vt:lpstr>PERSAMAAN DAN KEDUDUKAN WNI  BIDANG PERTAHANAN DAN KEAMANAN  1.Pasal 30 ayat 1  2.Pasal 30 ayat2.   3.Pasal 27 ayat 3   </vt:lpstr>
      <vt:lpstr>Penentuan pewarganegaraan  dapat di bedakan   a.Ius soli: asas yang menentukan perwarganegaraan       menurut daerah atau  negara tempat di mana ia di       lahirkan     cth:seorg yang dilahirkan di negara A, akan menjadi       warga negara A, walaupun orang tuannya dari negara B.  b.Ius sanguinis: adalah asas yang menentukan  kewarganegaraan seseorg  menurut pertalian darah  atau keturunan dari org yng bersangkutan. Cth: seorg warga negara A,  tetapi org tuanya warga negara B,  maka org tersebut tetap menjadi warga negara B. (RRC)</vt:lpstr>
      <vt:lpstr>Pewarganegaraan Ius soli dan Ius sanguinis dapat menimbulkan:  a.Apatride:Penduduk yang sama sekali tidak memiliki       kewarganegaraan.Cth: Warga negara A, lahir di negara       B, maka orang tersebut tidak di akui di A dan B.  b.Bipatride:Seorg penduduk menpunyai  dua macam       mempunyai kewarganegaraan rangkap. Cth: Seorg      keturunan B,  lahir di  A, oleh karena keturunan B, maka       di akui sebagai warga negara, tetapi negara A, juga       mengakui dia sebagai warga negara A, c.Multipatride:memiliki dua atau lebih kewarganegaraan warga negara RRT melahirkan di negara Inggris, maka anaknya Bipatride, dan setelah dewasa anaknya mendapatkan kehormatan dari negra lain untuk menjadi warga negaranya </vt:lpstr>
      <vt:lpstr>Berdasarkan UU No 12  tahun  2006 Pewarganegaraan yang di terapkan Indonesia    a.Asas Ius soli:Tempat ia di lahirkan    b.Ius sanguinis: Berdasarkan keturunan    c.Aasa pewarganegaraan tunggal: Penentuan        pewarganegaraan (tunggal)    d.Asas pewarganegaraan ganda terbatas: bagi anak-anak         Sesusi dengan ketentuan di atur dengan UU.   </vt:lpstr>
      <vt:lpstr>Dalam menentukan status kewarganegaraan  seseorang, pemerintah suatu negara lazim mengunakan  dua stelsel sbb: a.Stelsel aktif:  yaitu seseorang harus  melakukan tindakan hukum  tertentu  secara aktif  untuk menjadi warga negara (naturalisasi biasa). b.Stelsel pasif:  seseorang dengan sendirinya   dianggap menjdi warga negara  tanpa melakukan suatu tindakan  hukum tertentu (naturalisasi istimewa)  Berkaitan dengan stelsel dia atas, seorang warga negara pada dasarnya mempunyai dua opsi  untu memilih atau tidak  dari salah satu stelsel tersebut. Di kenal dengan istilah hak opsi dan hak repudiasi. Hak opsi adalah hak untuk memilih suatu kewarganegaraan (stelsel aktif). Hak repudiasi adalah  hak untuk menolak  suatu kewarganegaraan  (stelsel pasif).    </vt:lpstr>
      <vt:lpstr>C.Kemerdekaan beragama pasal 29 ayat 2 Membangun kerukunan antar umat beragama nilai kerohanian  sila ketuhanan  di identifikasi sbb: 1.Tuhan yang maha esa mengaruniakan wilayah, tanah air Indonesia beserta  kekayaan alam kepada bangsa Indonesia  2.Tuhan yang maha esa mengaruniakan rahmat atas proklamasi kemerdekaan Republik Indonesia, kepada bangsa Indonesia dan berlakunya UUD NKRI 1945.   3.Mewajibkan pemerintah dan penyelenggaraan negara untuk memelihara budi pekerti kemanusian yang luhur dan memegang teguh  cita-cita moral rakyak yang luhur.  4.Negara berdasarkan  atas ketuhanan yang maha esa dengan demikian kemerdekaan  bagi tiap-tiap penduduk  untuk memeluk agamanya masing-masing dan beribadah  menurut agama dan kepercayaannya. </vt:lpstr>
      <vt:lpstr>Bentuk nayata yang bisa di lakukan  untuk menciptakan suasana harmonisasi  antar umat beragama sbb: 1.Memperkuat keimanan  sesuai ajaran agamanya masing-     masing. 2.Bergaul dengan semua orang tanpa membeda-bedakan     agama. 3.Mengaplikasikan ajaran agama dalam kehidupan sehari-     hari. 4.Saling mengasihi antar sesama. </vt:lpstr>
      <vt:lpstr>Peraturan mendirikan tempat ibadah sesuai dengan perturan menteri agama  dan menteri dalam negeri  nomor 8 dan nomor 9 tahun 2006. syarat khusus: 1.Daftar nama dan kartu tanda penduduk penguna rumah ibadah  paling sedikit 90 orang di sahkan pejabat setempat 2.Dukungan masyarakat setempat paling sedikit 60  orang di sahkan lurah/kepala desa 3.Rekomendasi tertulis  dari kantor departemen  agama kabupaten/kota 4. Rekomendasi tertulis  FKUB (forum kerukunan umat beragama) kabupaten/kota.  Permohonan pendirian di ajukan  oleh panitia pembangunan  rumah ibadah  kepada bupati/walikota untuk memperoleh IMB. </vt:lpstr>
      <vt:lpstr>Pertahanan dan keamanan negara Republik Indonesia Indonesia merupakn negara yang berdaulat, sebagai negara yang berdaulat  Indonesia  mempunyai hak dan kewajiban yang sama sebagai warga suatu negara  dunia. Status  kedaulatan tersebut  bukan berarti dapat  di emban selamanya. Ada kalanya status kedaulatan  negara bisa terusik terganggu karena adanya konflik. Cth konflik perbatasan. </vt:lpstr>
      <vt:lpstr>Pembangunan pertahanan dan keamanan di tujukan untuk  kepentingan nasional sbb: 1.Menegakkan kedaulatan negara 2.Menjaga keutuhan wilayah NKRI 3.Menjaga keselamatan  segenap  bangsa dari ancaman militer dan nonmiliter 4.Meningkatkan rasa aman dan nayaman  beraktifitas.  Nilai-nilai karakter bela negara sebagai berikut: 1.Cinta tanah air 2.Kesadaran berbangsa dan bernegara 3.Yakin akan Pancasila sebagai ideologi negara 4.Rela berkorban untuk bangsa dan negara </vt:lpstr>
      <vt:lpstr>Bentuk bela negara sebagai siswa sbb: 1.Mengikuti kegiatan Paskibra 2.Mengikuti olimpiade berbagai macam mata pelajaran 3.Membantu korban bencana 4.Mencegah penyalahgunaan narkoba 5.Mencegah perkelahian anatar teman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Akuang</cp:lastModifiedBy>
  <cp:revision>165</cp:revision>
  <dcterms:created xsi:type="dcterms:W3CDTF">2014-07-10T11:55:30Z</dcterms:created>
  <dcterms:modified xsi:type="dcterms:W3CDTF">2016-09-09T07:21:36Z</dcterms:modified>
</cp:coreProperties>
</file>