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8" r:id="rId2"/>
    <p:sldId id="310" r:id="rId3"/>
    <p:sldId id="289" r:id="rId4"/>
    <p:sldId id="351" r:id="rId5"/>
    <p:sldId id="372" r:id="rId6"/>
    <p:sldId id="352" r:id="rId7"/>
    <p:sldId id="383" r:id="rId8"/>
    <p:sldId id="355" r:id="rId9"/>
    <p:sldId id="373" r:id="rId10"/>
    <p:sldId id="385" r:id="rId11"/>
    <p:sldId id="386" r:id="rId12"/>
    <p:sldId id="387" r:id="rId13"/>
    <p:sldId id="358" r:id="rId14"/>
    <p:sldId id="360" r:id="rId15"/>
    <p:sldId id="361" r:id="rId16"/>
    <p:sldId id="362" r:id="rId17"/>
    <p:sldId id="363" r:id="rId18"/>
    <p:sldId id="364" r:id="rId19"/>
    <p:sldId id="365" r:id="rId20"/>
    <p:sldId id="366" r:id="rId21"/>
    <p:sldId id="367" r:id="rId22"/>
    <p:sldId id="379" r:id="rId23"/>
    <p:sldId id="388"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553F6-9684-4BBB-A4D8-D6F4B9C47652}" type="datetimeFigureOut">
              <a:rPr lang="id-ID" smtClean="0"/>
              <a:pPr/>
              <a:t>23/11/2016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4ADB1-DF82-4873-8FE3-32D5D59C2F6F}"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F24ADB1-DF82-4873-8FE3-32D5D59C2F6F}" type="slidenum">
              <a:rPr lang="id-ID" smtClean="0"/>
              <a:pPr/>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F24ADB1-DF82-4873-8FE3-32D5D59C2F6F}" type="slidenum">
              <a:rPr lang="id-ID" smtClean="0"/>
              <a:pPr/>
              <a:t>16</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F24ADB1-DF82-4873-8FE3-32D5D59C2F6F}" type="slidenum">
              <a:rPr lang="id-ID" smtClean="0"/>
              <a:pPr/>
              <a:t>21</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23/11/2016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23/11/2016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26196"/>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b="1" dirty="0" smtClean="0">
                <a:solidFill>
                  <a:srgbClr val="FF0000"/>
                </a:solidFill>
              </a:rPr>
              <a:t>K.I:</a:t>
            </a:r>
            <a:r>
              <a:rPr lang="id-ID" sz="4000" dirty="0" smtClean="0"/>
              <a:t>. </a:t>
            </a:r>
            <a:r>
              <a:rPr lang="id-ID" sz="2000" dirty="0" smtClean="0"/>
              <a:t/>
            </a:r>
            <a:br>
              <a:rPr lang="id-ID" sz="2000" dirty="0" smtClean="0"/>
            </a:br>
            <a:r>
              <a:rPr lang="id-ID" sz="2000" dirty="0" smtClean="0"/>
              <a:t>1.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ajaran</a:t>
            </a:r>
            <a:r>
              <a:rPr lang="en-US" sz="2000" dirty="0" smtClean="0"/>
              <a:t> agama yang </a:t>
            </a:r>
            <a:r>
              <a:rPr lang="en-US" sz="2000" dirty="0" err="1" smtClean="0"/>
              <a:t>dianutnya</a:t>
            </a:r>
            <a:r>
              <a:rPr lang="en-US" sz="2000" dirty="0" smtClean="0"/>
              <a:t>.</a:t>
            </a:r>
            <a:r>
              <a:rPr lang="id-ID" sz="2000" dirty="0" smtClean="0"/>
              <a:t/>
            </a:r>
            <a:br>
              <a:rPr lang="id-ID" sz="2000" dirty="0" smtClean="0"/>
            </a:br>
            <a:r>
              <a:rPr lang="en-US" sz="2000" dirty="0" smtClean="0"/>
              <a:t>2.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perilaku</a:t>
            </a:r>
            <a:r>
              <a:rPr lang="en-US" sz="2000" dirty="0" smtClean="0"/>
              <a:t> </a:t>
            </a:r>
            <a:r>
              <a:rPr lang="en-US" sz="2000" dirty="0" err="1" smtClean="0"/>
              <a:t>jujur</a:t>
            </a:r>
            <a:r>
              <a:rPr lang="en-US" sz="2000" dirty="0" smtClean="0"/>
              <a:t>, </a:t>
            </a:r>
            <a:r>
              <a:rPr lang="en-US" sz="2000" dirty="0" err="1" smtClean="0"/>
              <a:t>disiplin</a:t>
            </a:r>
            <a:r>
              <a:rPr lang="en-US" sz="2000" dirty="0" smtClean="0"/>
              <a:t>, </a:t>
            </a:r>
            <a:r>
              <a:rPr lang="en-US" sz="2000" dirty="0" err="1" smtClean="0"/>
              <a:t>tanggungjawab</a:t>
            </a:r>
            <a:r>
              <a:rPr lang="en-US" sz="2000" dirty="0" smtClean="0"/>
              <a:t>, </a:t>
            </a:r>
            <a:r>
              <a:rPr lang="en-US" sz="2000" dirty="0" err="1" smtClean="0"/>
              <a:t>peduli</a:t>
            </a:r>
            <a:r>
              <a:rPr lang="en-US" sz="2000" dirty="0" smtClean="0"/>
              <a:t> (</a:t>
            </a:r>
            <a:r>
              <a:rPr lang="en-US" sz="2000" dirty="0" err="1" smtClean="0"/>
              <a:t>gotong</a:t>
            </a:r>
            <a:r>
              <a:rPr lang="en-US" sz="2000" dirty="0" smtClean="0"/>
              <a:t> </a:t>
            </a:r>
            <a:r>
              <a:rPr lang="en-US" sz="2000" dirty="0" err="1" smtClean="0"/>
              <a:t>royong</a:t>
            </a:r>
            <a:r>
              <a:rPr lang="en-US" sz="2000" dirty="0" smtClean="0"/>
              <a:t>, </a:t>
            </a:r>
            <a:r>
              <a:rPr lang="en-US" sz="2000" dirty="0" err="1" smtClean="0"/>
              <a:t>kerjasama</a:t>
            </a:r>
            <a:r>
              <a:rPr lang="en-US" sz="2000" dirty="0" smtClean="0"/>
              <a:t>, </a:t>
            </a:r>
            <a:r>
              <a:rPr lang="en-US" sz="2000" dirty="0" err="1" smtClean="0"/>
              <a:t>toleran</a:t>
            </a:r>
            <a:r>
              <a:rPr lang="en-US" sz="2000" dirty="0" smtClean="0"/>
              <a:t>, </a:t>
            </a:r>
            <a:r>
              <a:rPr lang="en-US" sz="2000" dirty="0" err="1" smtClean="0"/>
              <a:t>damai</a:t>
            </a:r>
            <a:r>
              <a:rPr lang="en-US" sz="2000" dirty="0" smtClean="0"/>
              <a:t>), </a:t>
            </a:r>
            <a:r>
              <a:rPr lang="en-US" sz="2000" dirty="0" err="1" smtClean="0"/>
              <a:t>santun</a:t>
            </a:r>
            <a:r>
              <a:rPr lang="en-US" sz="2000" dirty="0" smtClean="0"/>
              <a:t>, </a:t>
            </a:r>
            <a:r>
              <a:rPr lang="en-US" sz="2000" dirty="0" err="1" smtClean="0"/>
              <a:t>responsif</a:t>
            </a:r>
            <a:r>
              <a:rPr lang="en-US" sz="2000" dirty="0" smtClean="0"/>
              <a:t> </a:t>
            </a:r>
            <a:r>
              <a:rPr lang="en-US" sz="2000" dirty="0" err="1" smtClean="0"/>
              <a:t>dan</a:t>
            </a:r>
            <a:r>
              <a:rPr lang="en-US" sz="2000" dirty="0" smtClean="0"/>
              <a:t> pro-</a:t>
            </a:r>
            <a:r>
              <a:rPr lang="en-US" sz="2000" dirty="0" err="1" smtClean="0"/>
              <a:t>aktif</a:t>
            </a:r>
            <a:r>
              <a:rPr lang="en-US" sz="2000" dirty="0" smtClean="0"/>
              <a:t> </a:t>
            </a:r>
            <a:r>
              <a:rPr lang="en-US" sz="2000" dirty="0" err="1" smtClean="0"/>
              <a:t>dan</a:t>
            </a:r>
            <a:r>
              <a:rPr lang="en-US" sz="2000" dirty="0" smtClean="0"/>
              <a:t> </a:t>
            </a:r>
            <a:r>
              <a:rPr lang="en-US" sz="2000" dirty="0" err="1" smtClean="0"/>
              <a:t>menunjukkan</a:t>
            </a:r>
            <a:r>
              <a:rPr lang="en-US" sz="2000" dirty="0" smtClean="0"/>
              <a:t> </a:t>
            </a:r>
            <a:r>
              <a:rPr lang="en-US" sz="2000" dirty="0" err="1" smtClean="0"/>
              <a:t>sikap</a:t>
            </a:r>
            <a:r>
              <a:rPr lang="en-US" sz="2000" dirty="0" smtClean="0"/>
              <a:t> </a:t>
            </a:r>
            <a:r>
              <a:rPr lang="en-US" sz="2000" dirty="0" err="1" smtClean="0"/>
              <a:t>sebagai</a:t>
            </a:r>
            <a:r>
              <a:rPr lang="en-US" sz="2000" dirty="0" smtClean="0"/>
              <a:t> </a:t>
            </a:r>
            <a:r>
              <a:rPr lang="en-US" sz="2000" dirty="0" err="1" smtClean="0"/>
              <a:t>bagian</a:t>
            </a:r>
            <a:r>
              <a:rPr lang="en-US" sz="2000" dirty="0" smtClean="0"/>
              <a:t> </a:t>
            </a:r>
            <a:r>
              <a:rPr lang="en-US" sz="2000" dirty="0" err="1" smtClean="0"/>
              <a:t>dari</a:t>
            </a:r>
            <a:r>
              <a:rPr lang="en-US" sz="2000" dirty="0" smtClean="0"/>
              <a:t> </a:t>
            </a:r>
            <a:r>
              <a:rPr lang="en-US" sz="2000" dirty="0" err="1" smtClean="0"/>
              <a:t>solusi</a:t>
            </a:r>
            <a:r>
              <a:rPr lang="en-US" sz="2000" dirty="0" smtClean="0"/>
              <a:t> </a:t>
            </a:r>
            <a:r>
              <a:rPr lang="en-US" sz="2000" dirty="0" err="1" smtClean="0"/>
              <a:t>atas</a:t>
            </a:r>
            <a:r>
              <a:rPr lang="en-US" sz="2000" dirty="0" smtClean="0"/>
              <a:t> </a:t>
            </a:r>
            <a:r>
              <a:rPr lang="en-US" sz="2000" dirty="0" err="1" smtClean="0"/>
              <a:t>berbagai</a:t>
            </a:r>
            <a:r>
              <a:rPr lang="en-US" sz="2000" dirty="0" smtClean="0"/>
              <a:t> </a:t>
            </a:r>
            <a:r>
              <a:rPr lang="en-US" sz="2000" dirty="0" err="1" smtClean="0"/>
              <a:t>permasalahan</a:t>
            </a:r>
            <a:r>
              <a:rPr lang="en-US" sz="2000" dirty="0" smtClean="0"/>
              <a:t> </a:t>
            </a:r>
            <a:r>
              <a:rPr lang="en-US" sz="2000" dirty="0" err="1" smtClean="0"/>
              <a:t>dalam</a:t>
            </a:r>
            <a:r>
              <a:rPr lang="en-US" sz="2000" dirty="0" smtClean="0"/>
              <a:t> </a:t>
            </a:r>
            <a:r>
              <a:rPr lang="en-US" sz="2000" dirty="0" err="1" smtClean="0"/>
              <a:t>berinteraksi</a:t>
            </a:r>
            <a:r>
              <a:rPr lang="en-US" sz="2000" dirty="0" smtClean="0"/>
              <a:t> </a:t>
            </a:r>
            <a:r>
              <a:rPr lang="en-US" sz="2000" dirty="0" err="1" smtClean="0"/>
              <a:t>secara</a:t>
            </a:r>
            <a:r>
              <a:rPr lang="en-US" sz="2000" dirty="0" smtClean="0"/>
              <a:t> </a:t>
            </a:r>
            <a:r>
              <a:rPr lang="en-US" sz="2000" dirty="0" err="1" smtClean="0"/>
              <a:t>efektif</a:t>
            </a:r>
            <a:r>
              <a:rPr lang="en-US" sz="2000" dirty="0" smtClean="0"/>
              <a:t> </a:t>
            </a:r>
            <a:r>
              <a:rPr lang="en-US" sz="2000" dirty="0" err="1" smtClean="0"/>
              <a:t>dengan</a:t>
            </a:r>
            <a:r>
              <a:rPr lang="en-US" sz="2000" dirty="0" smtClean="0"/>
              <a:t> </a:t>
            </a:r>
            <a:r>
              <a:rPr lang="en-US" sz="2000" dirty="0" err="1" smtClean="0"/>
              <a:t>lingkungan</a:t>
            </a:r>
            <a:r>
              <a:rPr lang="en-US" sz="2000" dirty="0" smtClean="0"/>
              <a:t> </a:t>
            </a:r>
            <a:r>
              <a:rPr lang="en-US" sz="2000" dirty="0" err="1" smtClean="0"/>
              <a:t>sosial</a:t>
            </a:r>
            <a:r>
              <a:rPr lang="en-US" sz="2000" dirty="0" smtClean="0"/>
              <a:t> </a:t>
            </a:r>
            <a:r>
              <a:rPr lang="en-US" sz="2000" dirty="0" err="1" smtClean="0"/>
              <a:t>dan</a:t>
            </a:r>
            <a:r>
              <a:rPr lang="en-US" sz="2000" dirty="0" smtClean="0"/>
              <a:t> </a:t>
            </a:r>
            <a:r>
              <a:rPr lang="en-US" sz="2000" dirty="0" err="1" smtClean="0"/>
              <a:t>alam</a:t>
            </a:r>
            <a:r>
              <a:rPr lang="en-US" sz="2000" dirty="0" smtClean="0"/>
              <a:t> </a:t>
            </a:r>
            <a:r>
              <a:rPr lang="en-US" sz="2000" dirty="0" err="1" smtClean="0"/>
              <a:t>serta</a:t>
            </a:r>
            <a:r>
              <a:rPr lang="en-US" sz="2000" dirty="0" smtClean="0"/>
              <a:t> </a:t>
            </a:r>
            <a:r>
              <a:rPr lang="en-US" sz="2000" dirty="0" err="1" smtClean="0"/>
              <a:t>dalam</a:t>
            </a:r>
            <a:r>
              <a:rPr lang="en-US" sz="2000" dirty="0" smtClean="0"/>
              <a:t> </a:t>
            </a:r>
            <a:r>
              <a:rPr lang="en-US" sz="2000" dirty="0" err="1" smtClean="0"/>
              <a:t>menempatkan</a:t>
            </a:r>
            <a:r>
              <a:rPr lang="en-US" sz="2000" dirty="0" smtClean="0"/>
              <a:t> </a:t>
            </a:r>
            <a:r>
              <a:rPr lang="en-US" sz="2000" dirty="0" err="1" smtClean="0"/>
              <a:t>diri</a:t>
            </a:r>
            <a:r>
              <a:rPr lang="en-US" sz="2000" dirty="0" smtClean="0"/>
              <a:t> </a:t>
            </a:r>
            <a:r>
              <a:rPr lang="en-US" sz="2000" dirty="0" err="1" smtClean="0"/>
              <a:t>sebagai</a:t>
            </a:r>
            <a:r>
              <a:rPr lang="en-US" sz="2000" dirty="0" smtClean="0"/>
              <a:t> </a:t>
            </a:r>
            <a:r>
              <a:rPr lang="en-US" sz="2000" dirty="0" err="1" smtClean="0"/>
              <a:t>cerminan</a:t>
            </a:r>
            <a:r>
              <a:rPr lang="en-US" sz="2000" dirty="0" smtClean="0"/>
              <a:t> </a:t>
            </a:r>
            <a:r>
              <a:rPr lang="id-ID" sz="2000" dirty="0" smtClean="0"/>
              <a:t/>
            </a:r>
            <a:br>
              <a:rPr lang="id-ID" sz="2000" dirty="0" smtClean="0"/>
            </a:br>
            <a:r>
              <a:rPr lang="en-US" sz="2000" dirty="0" err="1" smtClean="0"/>
              <a:t>bangsa</a:t>
            </a:r>
            <a:r>
              <a:rPr lang="en-US" sz="2000" dirty="0" smtClean="0"/>
              <a:t> </a:t>
            </a:r>
            <a:r>
              <a:rPr lang="en-US" sz="2000" dirty="0" err="1" smtClean="0"/>
              <a:t>dalam</a:t>
            </a:r>
            <a:r>
              <a:rPr lang="en-US" sz="2000" dirty="0" smtClean="0"/>
              <a:t> </a:t>
            </a:r>
            <a:r>
              <a:rPr lang="en-US" sz="2000" dirty="0" err="1" smtClean="0"/>
              <a:t>pergaulan</a:t>
            </a:r>
            <a:r>
              <a:rPr lang="en-US" sz="2000" dirty="0" smtClean="0"/>
              <a:t> </a:t>
            </a:r>
            <a:r>
              <a:rPr lang="en-US" sz="2000" dirty="0" err="1" smtClean="0"/>
              <a:t>dunia</a:t>
            </a:r>
            <a:r>
              <a:rPr lang="en-US" sz="2000" dirty="0" smtClean="0"/>
              <a:t>.</a:t>
            </a:r>
            <a:r>
              <a:rPr lang="id-ID" sz="2000" dirty="0" smtClean="0"/>
              <a:t/>
            </a:r>
            <a:br>
              <a:rPr lang="id-ID" sz="2000" dirty="0" smtClean="0"/>
            </a:br>
            <a:r>
              <a:rPr lang="id-ID" sz="2000" dirty="0" smtClean="0"/>
              <a:t>3. </a:t>
            </a:r>
            <a:r>
              <a:rPr lang="en-US" sz="2000" dirty="0" err="1" smtClean="0"/>
              <a:t>Memahami</a:t>
            </a:r>
            <a:r>
              <a:rPr lang="en-US" sz="2000" dirty="0" smtClean="0"/>
              <a:t>, </a:t>
            </a:r>
            <a:r>
              <a:rPr lang="en-US" sz="2000" dirty="0" err="1" smtClean="0"/>
              <a:t>menerapkan</a:t>
            </a:r>
            <a:r>
              <a:rPr lang="en-US" sz="2000" dirty="0" smtClean="0"/>
              <a:t>, </a:t>
            </a:r>
            <a:r>
              <a:rPr lang="en-US" sz="2000" dirty="0" err="1" smtClean="0"/>
              <a:t>menganalisis</a:t>
            </a:r>
            <a:r>
              <a:rPr lang="en-US" sz="2000" dirty="0" smtClean="0"/>
              <a:t> </a:t>
            </a:r>
            <a:r>
              <a:rPr lang="en-US" sz="2000" dirty="0" err="1" smtClean="0"/>
              <a:t>pengetahuan</a:t>
            </a:r>
            <a:r>
              <a:rPr lang="en-US" sz="2000" dirty="0" smtClean="0"/>
              <a:t> </a:t>
            </a:r>
            <a:r>
              <a:rPr lang="en-US" sz="2000" dirty="0" err="1" smtClean="0"/>
              <a:t>faktual</a:t>
            </a:r>
            <a:r>
              <a:rPr lang="en-US" sz="2000" dirty="0" smtClean="0"/>
              <a:t>, </a:t>
            </a:r>
            <a:r>
              <a:rPr lang="en-US" sz="2000" dirty="0" err="1" smtClean="0"/>
              <a:t>konseptual</a:t>
            </a:r>
            <a:r>
              <a:rPr lang="en-US" sz="2000" dirty="0" smtClean="0"/>
              <a:t>, </a:t>
            </a:r>
            <a:r>
              <a:rPr lang="en-US" sz="2000" dirty="0" err="1" smtClean="0"/>
              <a:t>prosedural</a:t>
            </a:r>
            <a:r>
              <a:rPr lang="en-US" sz="2000" dirty="0" smtClean="0"/>
              <a:t> </a:t>
            </a:r>
            <a:r>
              <a:rPr lang="en-US" sz="2000" dirty="0" err="1" smtClean="0"/>
              <a:t>berdasarkan</a:t>
            </a:r>
            <a:r>
              <a:rPr lang="en-US" sz="2000" dirty="0" smtClean="0"/>
              <a:t> rasa </a:t>
            </a:r>
            <a:r>
              <a:rPr lang="en-US" sz="2000" dirty="0" err="1" smtClean="0"/>
              <a:t>ingintahunya</a:t>
            </a:r>
            <a:r>
              <a:rPr lang="en-US" sz="2000" dirty="0" smtClean="0"/>
              <a:t> </a:t>
            </a:r>
            <a:r>
              <a:rPr lang="en-US" sz="2000" dirty="0" err="1" smtClean="0"/>
              <a:t>tentang</a:t>
            </a:r>
            <a:r>
              <a:rPr lang="en-US" sz="2000" dirty="0" smtClean="0"/>
              <a:t> </a:t>
            </a:r>
            <a:r>
              <a:rPr lang="en-US" sz="2000" dirty="0" err="1" smtClean="0"/>
              <a:t>ilmu</a:t>
            </a:r>
            <a:r>
              <a:rPr lang="en-US" sz="2000" dirty="0" smtClean="0"/>
              <a:t> </a:t>
            </a:r>
            <a:r>
              <a:rPr lang="en-US" sz="2000" dirty="0" err="1" smtClean="0"/>
              <a:t>pengetahuan</a:t>
            </a:r>
            <a:r>
              <a:rPr lang="en-US" sz="2000" dirty="0" smtClean="0"/>
              <a:t>, </a:t>
            </a:r>
            <a:r>
              <a:rPr lang="en-US" sz="2000" dirty="0" err="1" smtClean="0"/>
              <a:t>teknologi</a:t>
            </a:r>
            <a:r>
              <a:rPr lang="en-US" sz="2000" dirty="0" smtClean="0"/>
              <a:t>, </a:t>
            </a:r>
            <a:r>
              <a:rPr lang="en-US" sz="2000" dirty="0" err="1" smtClean="0"/>
              <a:t>seni</a:t>
            </a:r>
            <a:r>
              <a:rPr lang="en-US" sz="2000" dirty="0" smtClean="0"/>
              <a:t>, </a:t>
            </a:r>
            <a:r>
              <a:rPr lang="en-US" sz="2000" dirty="0" err="1" smtClean="0"/>
              <a:t>budaya</a:t>
            </a:r>
            <a:r>
              <a:rPr lang="en-US" sz="2000" dirty="0" smtClean="0"/>
              <a:t>, </a:t>
            </a:r>
            <a:r>
              <a:rPr lang="en-US" sz="2000" dirty="0" err="1" smtClean="0"/>
              <a:t>dan</a:t>
            </a:r>
            <a:r>
              <a:rPr lang="en-US" sz="2000" dirty="0" smtClean="0"/>
              <a:t> </a:t>
            </a:r>
            <a:r>
              <a:rPr lang="en-US" sz="2000" dirty="0" err="1" smtClean="0"/>
              <a:t>humaniora</a:t>
            </a:r>
            <a:r>
              <a:rPr lang="en-US" sz="2000" dirty="0" smtClean="0"/>
              <a:t> </a:t>
            </a:r>
            <a:r>
              <a:rPr lang="en-US" sz="2000" dirty="0" err="1" smtClean="0"/>
              <a:t>dengan</a:t>
            </a:r>
            <a:r>
              <a:rPr lang="en-US" sz="2000" dirty="0" smtClean="0"/>
              <a:t> </a:t>
            </a:r>
            <a:r>
              <a:rPr lang="en-US" sz="2000" dirty="0" err="1" smtClean="0"/>
              <a:t>wawasan</a:t>
            </a:r>
            <a:r>
              <a:rPr lang="en-US" sz="2000" dirty="0" smtClean="0"/>
              <a:t> </a:t>
            </a:r>
            <a:r>
              <a:rPr lang="en-US" sz="2000" dirty="0" err="1" smtClean="0"/>
              <a:t>kemanusiaan</a:t>
            </a:r>
            <a:r>
              <a:rPr lang="en-US" sz="2000" dirty="0" smtClean="0"/>
              <a:t>, </a:t>
            </a:r>
            <a:r>
              <a:rPr lang="en-US" sz="2000" dirty="0" err="1" smtClean="0"/>
              <a:t>kebangsaan</a:t>
            </a:r>
            <a:r>
              <a:rPr lang="en-US" sz="2000" dirty="0" smtClean="0"/>
              <a:t>, </a:t>
            </a:r>
            <a:r>
              <a:rPr lang="en-US" sz="2000" dirty="0" err="1" smtClean="0"/>
              <a:t>kenegaraan</a:t>
            </a:r>
            <a:r>
              <a:rPr lang="en-US" sz="2000" dirty="0" smtClean="0"/>
              <a:t>, </a:t>
            </a:r>
            <a:r>
              <a:rPr lang="en-US" sz="2000" dirty="0" err="1" smtClean="0"/>
              <a:t>dan</a:t>
            </a:r>
            <a:r>
              <a:rPr lang="en-US" sz="2000" dirty="0" smtClean="0"/>
              <a:t> </a:t>
            </a:r>
            <a:r>
              <a:rPr lang="en-US" sz="2000" dirty="0" err="1" smtClean="0"/>
              <a:t>peradaban</a:t>
            </a:r>
            <a:r>
              <a:rPr lang="en-US" sz="2000" dirty="0" smtClean="0"/>
              <a:t> </a:t>
            </a:r>
            <a:r>
              <a:rPr lang="en-US" sz="2000" dirty="0" err="1" smtClean="0"/>
              <a:t>terkait</a:t>
            </a:r>
            <a:r>
              <a:rPr lang="en-US" sz="2000" dirty="0" smtClean="0"/>
              <a:t> </a:t>
            </a:r>
            <a:r>
              <a:rPr lang="en-US" sz="2000" dirty="0" err="1" smtClean="0"/>
              <a:t>penyebab</a:t>
            </a:r>
            <a:r>
              <a:rPr lang="en-US" sz="2000" dirty="0" smtClean="0"/>
              <a:t> </a:t>
            </a:r>
            <a:r>
              <a:rPr lang="en-US" sz="2000" dirty="0" err="1" smtClean="0"/>
              <a:t>fenomena</a:t>
            </a:r>
            <a:r>
              <a:rPr lang="en-US" sz="2000" dirty="0" smtClean="0"/>
              <a:t> </a:t>
            </a:r>
            <a:r>
              <a:rPr lang="en-US" sz="2000" dirty="0" err="1" smtClean="0"/>
              <a:t>dan</a:t>
            </a:r>
            <a:r>
              <a:rPr lang="en-US" sz="2000" dirty="0" smtClean="0"/>
              <a:t> </a:t>
            </a:r>
            <a:r>
              <a:rPr lang="en-US" sz="2000" dirty="0" err="1" smtClean="0"/>
              <a:t>kejadian</a:t>
            </a:r>
            <a:r>
              <a:rPr lang="en-US" sz="2000" dirty="0" smtClean="0"/>
              <a:t>, </a:t>
            </a:r>
            <a:r>
              <a:rPr lang="en-US" sz="2000" dirty="0" err="1" smtClean="0"/>
              <a:t>serta</a:t>
            </a:r>
            <a:r>
              <a:rPr lang="en-US" sz="2000" dirty="0" smtClean="0"/>
              <a:t> </a:t>
            </a:r>
            <a:r>
              <a:rPr lang="en-US" sz="2000" dirty="0" err="1" smtClean="0"/>
              <a:t>menerapkan</a:t>
            </a:r>
            <a:r>
              <a:rPr lang="en-US" sz="2000" dirty="0" smtClean="0"/>
              <a:t> </a:t>
            </a:r>
            <a:r>
              <a:rPr lang="en-US" sz="2000" dirty="0" err="1" smtClean="0"/>
              <a:t>pengetahuan</a:t>
            </a:r>
            <a:r>
              <a:rPr lang="en-US" sz="2000" dirty="0" smtClean="0"/>
              <a:t> </a:t>
            </a:r>
            <a:r>
              <a:rPr lang="en-US" sz="2000" dirty="0" err="1" smtClean="0"/>
              <a:t>prosedural</a:t>
            </a:r>
            <a:r>
              <a:rPr lang="en-US" sz="2000" dirty="0" smtClean="0"/>
              <a:t> </a:t>
            </a:r>
            <a:r>
              <a:rPr lang="en-US" sz="2000" dirty="0" err="1" smtClean="0"/>
              <a:t>pada</a:t>
            </a:r>
            <a:r>
              <a:rPr lang="en-US" sz="2000" dirty="0" smtClean="0"/>
              <a:t> </a:t>
            </a:r>
            <a:r>
              <a:rPr lang="en-US" sz="2000" dirty="0" err="1" smtClean="0"/>
              <a:t>bidang</a:t>
            </a:r>
            <a:r>
              <a:rPr lang="en-US" sz="2000" dirty="0" smtClean="0"/>
              <a:t> </a:t>
            </a:r>
            <a:r>
              <a:rPr lang="en-US" sz="2000" dirty="0" err="1" smtClean="0"/>
              <a:t>kajian</a:t>
            </a:r>
            <a:r>
              <a:rPr lang="en-US" sz="2000" dirty="0" smtClean="0"/>
              <a:t> yang </a:t>
            </a:r>
            <a:r>
              <a:rPr lang="en-US" sz="2000" dirty="0" err="1" smtClean="0"/>
              <a:t>spesifik</a:t>
            </a:r>
            <a:r>
              <a:rPr lang="en-US" sz="2000" dirty="0" smtClean="0"/>
              <a:t> </a:t>
            </a:r>
            <a:r>
              <a:rPr lang="en-US" sz="2000" dirty="0" err="1" smtClean="0"/>
              <a:t>sesuai</a:t>
            </a:r>
            <a:r>
              <a:rPr lang="en-US" sz="2000" dirty="0" smtClean="0"/>
              <a:t> </a:t>
            </a:r>
            <a:r>
              <a:rPr lang="en-US" sz="2000" dirty="0" err="1" smtClean="0"/>
              <a:t>dengan</a:t>
            </a:r>
            <a:r>
              <a:rPr lang="en-US" sz="2000" dirty="0" smtClean="0"/>
              <a:t> </a:t>
            </a:r>
            <a:r>
              <a:rPr lang="en-US" sz="2000" dirty="0" err="1" smtClean="0"/>
              <a:t>bakat</a:t>
            </a:r>
            <a:r>
              <a:rPr lang="en-US" sz="2000" dirty="0" smtClean="0"/>
              <a:t> </a:t>
            </a:r>
            <a:r>
              <a:rPr lang="en-US" sz="2000" dirty="0" err="1" smtClean="0"/>
              <a:t>dan</a:t>
            </a:r>
            <a:r>
              <a:rPr lang="en-US" sz="2000" dirty="0" smtClean="0"/>
              <a:t> </a:t>
            </a:r>
            <a:r>
              <a:rPr lang="en-US" sz="2000" dirty="0" err="1" smtClean="0"/>
              <a:t>minatnya</a:t>
            </a:r>
            <a:r>
              <a:rPr lang="en-US" sz="2000" dirty="0" smtClean="0"/>
              <a:t> </a:t>
            </a:r>
            <a:r>
              <a:rPr lang="en-US" sz="2000" dirty="0" err="1" smtClean="0"/>
              <a:t>untuk</a:t>
            </a:r>
            <a:r>
              <a:rPr lang="en-US" sz="2000" dirty="0" smtClean="0"/>
              <a:t> </a:t>
            </a:r>
            <a:r>
              <a:rPr lang="en-US" sz="2000" dirty="0" err="1" smtClean="0"/>
              <a:t>memecahkan</a:t>
            </a:r>
            <a:r>
              <a:rPr lang="en-US" sz="2000" dirty="0" smtClean="0"/>
              <a:t> </a:t>
            </a:r>
            <a:r>
              <a:rPr lang="en-US" sz="2000" dirty="0" err="1" smtClean="0"/>
              <a:t>masalah</a:t>
            </a:r>
            <a:r>
              <a:rPr lang="id-ID" sz="2000" dirty="0" smtClean="0"/>
              <a:t/>
            </a:r>
            <a:br>
              <a:rPr lang="id-ID" sz="2000" dirty="0" smtClean="0"/>
            </a:br>
            <a:r>
              <a:rPr lang="en-US" sz="2000" dirty="0" smtClean="0"/>
              <a:t>4. </a:t>
            </a:r>
            <a:r>
              <a:rPr lang="en-US" sz="2000" dirty="0" err="1" smtClean="0"/>
              <a:t>Mengolah</a:t>
            </a:r>
            <a:r>
              <a:rPr lang="en-US" sz="2000" dirty="0" smtClean="0"/>
              <a:t>, </a:t>
            </a:r>
            <a:r>
              <a:rPr lang="en-US" sz="2000" dirty="0" err="1" smtClean="0"/>
              <a:t>menalar</a:t>
            </a:r>
            <a:r>
              <a:rPr lang="en-US" sz="2000" dirty="0" smtClean="0"/>
              <a:t>, </a:t>
            </a:r>
            <a:r>
              <a:rPr lang="en-US" sz="2000" dirty="0" err="1" smtClean="0"/>
              <a:t>dan</a:t>
            </a:r>
            <a:r>
              <a:rPr lang="en-US" sz="2000" dirty="0" smtClean="0"/>
              <a:t> </a:t>
            </a:r>
            <a:r>
              <a:rPr lang="en-US" sz="2000" dirty="0" err="1" smtClean="0"/>
              <a:t>menyaji</a:t>
            </a:r>
            <a:r>
              <a:rPr lang="en-US" sz="2000" dirty="0" smtClean="0"/>
              <a:t> </a:t>
            </a:r>
            <a:r>
              <a:rPr lang="en-US" sz="2000" dirty="0" err="1" smtClean="0"/>
              <a:t>dalam</a:t>
            </a:r>
            <a:r>
              <a:rPr lang="en-US" sz="2000" dirty="0" smtClean="0"/>
              <a:t> </a:t>
            </a:r>
            <a:r>
              <a:rPr lang="en-US" sz="2000" dirty="0" err="1" smtClean="0"/>
              <a:t>ranah</a:t>
            </a:r>
            <a:r>
              <a:rPr lang="en-US" sz="2000" dirty="0" smtClean="0"/>
              <a:t> </a:t>
            </a:r>
            <a:r>
              <a:rPr lang="en-US" sz="2000" dirty="0" err="1" smtClean="0"/>
              <a:t>konkret</a:t>
            </a:r>
            <a:r>
              <a:rPr lang="en-US" sz="2000" dirty="0" smtClean="0"/>
              <a:t> </a:t>
            </a:r>
            <a:r>
              <a:rPr lang="en-US" sz="2000" dirty="0" err="1" smtClean="0"/>
              <a:t>dan</a:t>
            </a:r>
            <a:r>
              <a:rPr lang="en-US" sz="2000" dirty="0" smtClean="0"/>
              <a:t> </a:t>
            </a:r>
            <a:r>
              <a:rPr lang="en-US" sz="2000" dirty="0" err="1" smtClean="0"/>
              <a:t>ranah</a:t>
            </a:r>
            <a:r>
              <a:rPr lang="en-US" sz="2000" dirty="0" smtClean="0"/>
              <a:t> </a:t>
            </a:r>
            <a:r>
              <a:rPr lang="en-US" sz="2000" dirty="0" err="1" smtClean="0"/>
              <a:t>abstrak</a:t>
            </a:r>
            <a:r>
              <a:rPr lang="en-US" sz="2000" dirty="0" smtClean="0"/>
              <a:t> </a:t>
            </a:r>
            <a:r>
              <a:rPr lang="en-US" sz="2000" dirty="0" err="1" smtClean="0"/>
              <a:t>terkait</a:t>
            </a:r>
            <a:r>
              <a:rPr lang="en-US" sz="2000" dirty="0" smtClean="0"/>
              <a:t> </a:t>
            </a:r>
            <a:r>
              <a:rPr lang="en-US" sz="2000" dirty="0" err="1" smtClean="0"/>
              <a:t>dengan</a:t>
            </a:r>
            <a:r>
              <a:rPr lang="en-US" sz="2000" dirty="0" smtClean="0"/>
              <a:t> </a:t>
            </a:r>
            <a:r>
              <a:rPr lang="en-US" sz="2000" dirty="0" err="1" smtClean="0"/>
              <a:t>pengembangan</a:t>
            </a:r>
            <a:r>
              <a:rPr lang="en-US" sz="2000" dirty="0" smtClean="0"/>
              <a:t> </a:t>
            </a:r>
            <a:r>
              <a:rPr lang="en-US" sz="2000" dirty="0" err="1" smtClean="0"/>
              <a:t>dari</a:t>
            </a:r>
            <a:r>
              <a:rPr lang="en-US" sz="2000" dirty="0" smtClean="0"/>
              <a:t> yang </a:t>
            </a:r>
            <a:r>
              <a:rPr lang="en-US" sz="2000" dirty="0" err="1" smtClean="0"/>
              <a:t>dipelajarinya</a:t>
            </a:r>
            <a:r>
              <a:rPr lang="en-US" sz="2000" dirty="0" smtClean="0"/>
              <a:t> </a:t>
            </a:r>
            <a:r>
              <a:rPr lang="en-US" sz="2000" dirty="0" err="1" smtClean="0"/>
              <a:t>di</a:t>
            </a:r>
            <a:r>
              <a:rPr lang="en-US" sz="2000" dirty="0" smtClean="0"/>
              <a:t> </a:t>
            </a:r>
            <a:r>
              <a:rPr lang="en-US" sz="2000" dirty="0" err="1" smtClean="0"/>
              <a:t>sekolah</a:t>
            </a:r>
            <a:r>
              <a:rPr lang="en-US" sz="2000" dirty="0" smtClean="0"/>
              <a:t> </a:t>
            </a:r>
            <a:r>
              <a:rPr lang="en-US" sz="2000" dirty="0" err="1" smtClean="0"/>
              <a:t>secara</a:t>
            </a:r>
            <a:r>
              <a:rPr lang="en-US" sz="2000" dirty="0" smtClean="0"/>
              <a:t> </a:t>
            </a:r>
            <a:r>
              <a:rPr lang="en-US" sz="2000" dirty="0" err="1" smtClean="0"/>
              <a:t>mandiri</a:t>
            </a:r>
            <a:r>
              <a:rPr lang="en-US" sz="2000" dirty="0" smtClean="0"/>
              <a:t>, </a:t>
            </a:r>
            <a:r>
              <a:rPr lang="en-US" sz="2000" dirty="0" err="1" smtClean="0"/>
              <a:t>dan</a:t>
            </a:r>
            <a:r>
              <a:rPr lang="en-US" sz="2000" dirty="0" smtClean="0"/>
              <a:t> </a:t>
            </a:r>
            <a:r>
              <a:rPr lang="en-US" sz="2000" dirty="0" err="1" smtClean="0"/>
              <a:t>mampu</a:t>
            </a:r>
            <a:r>
              <a:rPr lang="en-US" sz="2000" dirty="0" smtClean="0"/>
              <a:t> </a:t>
            </a:r>
            <a:r>
              <a:rPr lang="en-US" sz="2000" dirty="0" err="1" smtClean="0"/>
              <a:t>menggunakan</a:t>
            </a:r>
            <a:r>
              <a:rPr lang="en-US" sz="2000" dirty="0" smtClean="0"/>
              <a:t> </a:t>
            </a:r>
            <a:r>
              <a:rPr lang="en-US" sz="2000" dirty="0" err="1" smtClean="0"/>
              <a:t>metoda</a:t>
            </a:r>
            <a:r>
              <a:rPr lang="en-US" sz="2000" dirty="0" smtClean="0"/>
              <a:t> </a:t>
            </a:r>
            <a:r>
              <a:rPr lang="en-US" sz="2000" dirty="0" err="1" smtClean="0"/>
              <a:t>sesuai</a:t>
            </a:r>
            <a:r>
              <a:rPr lang="en-US" sz="2000" dirty="0" smtClean="0"/>
              <a:t> </a:t>
            </a:r>
            <a:r>
              <a:rPr lang="en-US" sz="2000" dirty="0" err="1" smtClean="0"/>
              <a:t>kaidah</a:t>
            </a:r>
            <a:r>
              <a:rPr lang="en-US" sz="2000" dirty="0" smtClean="0"/>
              <a:t> </a:t>
            </a:r>
            <a:r>
              <a:rPr lang="en-US" sz="2000" dirty="0" err="1" smtClean="0"/>
              <a:t>keilmuan</a:t>
            </a:r>
            <a:r>
              <a:rPr lang="en-US" sz="2000" dirty="0" smtClean="0"/>
              <a:t>.</a:t>
            </a:r>
            <a:endParaRPr lang="id-ID"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210146"/>
          </a:xfrm>
        </p:spPr>
        <p:style>
          <a:lnRef idx="1">
            <a:schemeClr val="accent5"/>
          </a:lnRef>
          <a:fillRef idx="2">
            <a:schemeClr val="accent5"/>
          </a:fillRef>
          <a:effectRef idx="1">
            <a:schemeClr val="accent5"/>
          </a:effectRef>
          <a:fontRef idx="minor">
            <a:schemeClr val="dk1"/>
          </a:fontRef>
        </p:style>
        <p:txBody>
          <a:bodyPr>
            <a:noAutofit/>
          </a:bodyPr>
          <a:lstStyle/>
          <a:p>
            <a:r>
              <a:rPr lang="en-US" sz="3600" b="1" dirty="0" err="1" smtClean="0">
                <a:solidFill>
                  <a:srgbClr val="FF0000"/>
                </a:solidFill>
              </a:rPr>
              <a:t>Presiden</a:t>
            </a:r>
            <a:r>
              <a:rPr lang="en-US" sz="3600" b="1" dirty="0" smtClean="0">
                <a:solidFill>
                  <a:srgbClr val="FF0000"/>
                </a:solidFill>
              </a:rPr>
              <a:t> RI </a:t>
            </a:r>
            <a:r>
              <a:rPr lang="en-US" sz="3600" b="1" dirty="0" err="1" smtClean="0">
                <a:solidFill>
                  <a:srgbClr val="FF0000"/>
                </a:solidFill>
              </a:rPr>
              <a:t>sebagai</a:t>
            </a:r>
            <a:r>
              <a:rPr lang="en-US" sz="3600" b="1" dirty="0" smtClean="0">
                <a:solidFill>
                  <a:srgbClr val="FF0000"/>
                </a:solidFill>
              </a:rPr>
              <a:t> </a:t>
            </a:r>
            <a:r>
              <a:rPr lang="en-US" sz="3600" b="1" dirty="0" err="1" smtClean="0">
                <a:solidFill>
                  <a:srgbClr val="FF0000"/>
                </a:solidFill>
              </a:rPr>
              <a:t>kepala</a:t>
            </a:r>
            <a:r>
              <a:rPr lang="en-US" sz="3600" b="1" dirty="0" smtClean="0">
                <a:solidFill>
                  <a:srgbClr val="FF0000"/>
                </a:solidFill>
              </a:rPr>
              <a:t> </a:t>
            </a:r>
            <a:r>
              <a:rPr lang="en-US" sz="3600" b="1" dirty="0" err="1" smtClean="0">
                <a:solidFill>
                  <a:srgbClr val="FF0000"/>
                </a:solidFill>
              </a:rPr>
              <a:t>negara</a:t>
            </a:r>
            <a:r>
              <a:rPr lang="en-US" sz="3600" b="1" dirty="0" smtClean="0">
                <a:solidFill>
                  <a:srgbClr val="FF0000"/>
                </a:solidFill>
              </a:rPr>
              <a:t> </a:t>
            </a:r>
            <a:r>
              <a:rPr lang="en-US" sz="3600" b="1" dirty="0" err="1" smtClean="0">
                <a:solidFill>
                  <a:srgbClr val="FF0000"/>
                </a:solidFill>
              </a:rPr>
              <a:t>dan</a:t>
            </a:r>
            <a:r>
              <a:rPr lang="en-US" sz="3600" b="1" dirty="0" smtClean="0">
                <a:solidFill>
                  <a:srgbClr val="FF0000"/>
                </a:solidFill>
              </a:rPr>
              <a:t> </a:t>
            </a:r>
            <a:r>
              <a:rPr lang="en-US" sz="3600" b="1" dirty="0" err="1" smtClean="0">
                <a:solidFill>
                  <a:srgbClr val="FF0000"/>
                </a:solidFill>
              </a:rPr>
              <a:t>kepala</a:t>
            </a:r>
            <a:r>
              <a:rPr lang="en-US" sz="3600" b="1" dirty="0" smtClean="0">
                <a:solidFill>
                  <a:srgbClr val="FF0000"/>
                </a:solidFill>
              </a:rPr>
              <a:t> </a:t>
            </a:r>
            <a:r>
              <a:rPr lang="en-US" sz="3600" b="1" dirty="0" err="1" smtClean="0">
                <a:solidFill>
                  <a:srgbClr val="FF0000"/>
                </a:solidFill>
              </a:rPr>
              <a:t>pemerintahan</a:t>
            </a:r>
            <a:endParaRPr lang="en-US" sz="3600" b="1" dirty="0">
              <a:solidFill>
                <a:srgbClr val="FF0000"/>
              </a:solidFill>
            </a:endParaRPr>
          </a:p>
        </p:txBody>
      </p:sp>
      <p:sp>
        <p:nvSpPr>
          <p:cNvPr id="3" name="Content Placeholder 2"/>
          <p:cNvSpPr>
            <a:spLocks noGrp="1"/>
          </p:cNvSpPr>
          <p:nvPr>
            <p:ph idx="1"/>
          </p:nvPr>
        </p:nvSpPr>
        <p:spPr>
          <a:xfrm>
            <a:off x="179512" y="1628800"/>
            <a:ext cx="8784976" cy="5229200"/>
          </a:xfrm>
        </p:spPr>
        <p:style>
          <a:lnRef idx="1">
            <a:schemeClr val="accent5"/>
          </a:lnRef>
          <a:fillRef idx="2">
            <a:schemeClr val="accent5"/>
          </a:fillRef>
          <a:effectRef idx="1">
            <a:schemeClr val="accent5"/>
          </a:effectRef>
          <a:fontRef idx="minor">
            <a:schemeClr val="dk1"/>
          </a:fontRef>
        </p:style>
        <p:txBody>
          <a:bodyPr/>
          <a:lstStyle/>
          <a:p>
            <a:r>
              <a:rPr lang="en-US" b="1" dirty="0" err="1" smtClean="0"/>
              <a:t>Tugas</a:t>
            </a:r>
            <a:r>
              <a:rPr lang="en-US" b="1" dirty="0" smtClean="0"/>
              <a:t> </a:t>
            </a:r>
            <a:r>
              <a:rPr lang="en-US" b="1" dirty="0" err="1" smtClean="0"/>
              <a:t>Presiden</a:t>
            </a:r>
            <a:r>
              <a:rPr lang="en-US" b="1" dirty="0" smtClean="0"/>
              <a:t> </a:t>
            </a:r>
            <a:r>
              <a:rPr lang="en-US" b="1" dirty="0" err="1" smtClean="0"/>
              <a:t>sebagai</a:t>
            </a:r>
            <a:r>
              <a:rPr lang="en-US" b="1" dirty="0" smtClean="0"/>
              <a:t> </a:t>
            </a:r>
            <a:r>
              <a:rPr lang="en-US" b="1" dirty="0" err="1" smtClean="0"/>
              <a:t>kepala</a:t>
            </a:r>
            <a:r>
              <a:rPr lang="en-US" b="1" dirty="0" smtClean="0"/>
              <a:t> </a:t>
            </a:r>
            <a:r>
              <a:rPr lang="en-US" b="1" dirty="0" err="1" smtClean="0"/>
              <a:t>pemerintahan</a:t>
            </a:r>
            <a:r>
              <a:rPr lang="en-US" dirty="0" smtClean="0"/>
              <a:t/>
            </a:r>
            <a:br>
              <a:rPr lang="en-US" dirty="0" smtClean="0"/>
            </a:br>
            <a:r>
              <a:rPr lang="en-US" dirty="0" smtClean="0"/>
              <a:t>1.Mengajukan RUU </a:t>
            </a:r>
            <a:r>
              <a:rPr lang="en-US" dirty="0" err="1" smtClean="0"/>
              <a:t>kepada</a:t>
            </a:r>
            <a:r>
              <a:rPr lang="en-US" dirty="0" smtClean="0"/>
              <a:t> DPR</a:t>
            </a:r>
            <a:br>
              <a:rPr lang="en-US" dirty="0" smtClean="0"/>
            </a:br>
            <a:r>
              <a:rPr lang="en-US" dirty="0" smtClean="0"/>
              <a:t>2.Menetapkan </a:t>
            </a:r>
            <a:r>
              <a:rPr lang="en-US" dirty="0" err="1" smtClean="0"/>
              <a:t>perturan</a:t>
            </a:r>
            <a:r>
              <a:rPr lang="en-US" dirty="0" smtClean="0"/>
              <a:t> </a:t>
            </a:r>
            <a:r>
              <a:rPr lang="en-US" dirty="0" err="1" smtClean="0"/>
              <a:t>pemerintah</a:t>
            </a:r>
            <a:r>
              <a:rPr lang="en-US" dirty="0" smtClean="0"/>
              <a:t/>
            </a:r>
            <a:br>
              <a:rPr lang="en-US" dirty="0" smtClean="0"/>
            </a:br>
            <a:r>
              <a:rPr lang="en-US" dirty="0" smtClean="0"/>
              <a:t>3.Mengangkat </a:t>
            </a:r>
            <a:r>
              <a:rPr lang="en-US" dirty="0" err="1" smtClean="0"/>
              <a:t>dan</a:t>
            </a:r>
            <a:r>
              <a:rPr lang="en-US" dirty="0" smtClean="0"/>
              <a:t> </a:t>
            </a:r>
            <a:r>
              <a:rPr lang="en-US" dirty="0" err="1" smtClean="0"/>
              <a:t>memberhentikan</a:t>
            </a:r>
            <a:r>
              <a:rPr lang="en-US" dirty="0" smtClean="0"/>
              <a:t> </a:t>
            </a:r>
            <a:r>
              <a:rPr lang="en-US" dirty="0" err="1" smtClean="0"/>
              <a:t>menteri</a:t>
            </a:r>
            <a:r>
              <a:rPr lang="en-US" dirty="0" smtClean="0"/>
              <a:t>-</a:t>
            </a:r>
          </a:p>
          <a:p>
            <a:pPr>
              <a:buNone/>
            </a:pPr>
            <a:r>
              <a:rPr lang="en-US" dirty="0" smtClean="0"/>
              <a:t>       </a:t>
            </a:r>
            <a:r>
              <a:rPr lang="en-US" dirty="0" err="1" smtClean="0"/>
              <a:t>menteri</a:t>
            </a:r>
            <a:r>
              <a:rPr lang="en-US" dirty="0" smtClean="0"/>
              <a:t> </a:t>
            </a:r>
            <a:r>
              <a:rPr lang="en-US" dirty="0" err="1" smtClean="0"/>
              <a:t>negara</a:t>
            </a:r>
            <a:r>
              <a:rPr lang="en-US" dirty="0" smtClean="0"/>
              <a:t/>
            </a:r>
            <a:br>
              <a:rPr lang="en-US" dirty="0" smtClean="0"/>
            </a:br>
            <a:r>
              <a:rPr lang="en-US" dirty="0" smtClean="0"/>
              <a:t>4.Membuat UU </a:t>
            </a:r>
            <a:r>
              <a:rPr lang="en-US" dirty="0" err="1" smtClean="0"/>
              <a:t>bersama</a:t>
            </a:r>
            <a:r>
              <a:rPr lang="en-US" dirty="0" smtClean="0"/>
              <a:t> DPR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Lanjutanya</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a:bodyPr>
          <a:lstStyle/>
          <a:p>
            <a:r>
              <a:rPr lang="en-US" sz="4000" b="1" dirty="0" err="1" smtClean="0">
                <a:solidFill>
                  <a:srgbClr val="FF0000"/>
                </a:solidFill>
              </a:rPr>
              <a:t>Tugas</a:t>
            </a:r>
            <a:r>
              <a:rPr lang="en-US" sz="4000" b="1" dirty="0" smtClean="0">
                <a:solidFill>
                  <a:srgbClr val="FF0000"/>
                </a:solidFill>
              </a:rPr>
              <a:t> </a:t>
            </a:r>
            <a:r>
              <a:rPr lang="en-US" sz="4000" b="1" dirty="0" err="1" smtClean="0">
                <a:solidFill>
                  <a:srgbClr val="FF0000"/>
                </a:solidFill>
              </a:rPr>
              <a:t>Presiden</a:t>
            </a:r>
            <a:r>
              <a:rPr lang="en-US" sz="4000" b="1" dirty="0" smtClean="0">
                <a:solidFill>
                  <a:srgbClr val="FF0000"/>
                </a:solidFill>
              </a:rPr>
              <a:t> </a:t>
            </a:r>
            <a:r>
              <a:rPr lang="en-US" sz="4000" b="1" dirty="0" err="1" smtClean="0">
                <a:solidFill>
                  <a:srgbClr val="FF0000"/>
                </a:solidFill>
              </a:rPr>
              <a:t>sebagai</a:t>
            </a:r>
            <a:r>
              <a:rPr lang="en-US" sz="4000" b="1" dirty="0" smtClean="0">
                <a:solidFill>
                  <a:srgbClr val="FF0000"/>
                </a:solidFill>
              </a:rPr>
              <a:t> </a:t>
            </a:r>
            <a:r>
              <a:rPr lang="en-US" sz="4000" b="1" dirty="0" err="1" smtClean="0">
                <a:solidFill>
                  <a:srgbClr val="FF0000"/>
                </a:solidFill>
              </a:rPr>
              <a:t>kepala</a:t>
            </a:r>
            <a:r>
              <a:rPr lang="en-US" sz="4000" b="1" dirty="0" smtClean="0">
                <a:solidFill>
                  <a:srgbClr val="FF0000"/>
                </a:solidFill>
              </a:rPr>
              <a:t> </a:t>
            </a:r>
            <a:r>
              <a:rPr lang="en-US" sz="4000" b="1" dirty="0" err="1" smtClean="0">
                <a:solidFill>
                  <a:srgbClr val="FF0000"/>
                </a:solidFill>
              </a:rPr>
              <a:t>negara</a:t>
            </a:r>
            <a:r>
              <a:rPr lang="en-US" dirty="0" smtClean="0"/>
              <a:t/>
            </a:r>
            <a:br>
              <a:rPr lang="en-US" dirty="0" smtClean="0"/>
            </a:br>
            <a:r>
              <a:rPr lang="en-US" dirty="0" smtClean="0"/>
              <a:t>1.Memegang </a:t>
            </a:r>
            <a:r>
              <a:rPr lang="en-US" dirty="0" err="1" smtClean="0"/>
              <a:t>kekuasaan</a:t>
            </a:r>
            <a:r>
              <a:rPr lang="en-US" dirty="0" smtClean="0"/>
              <a:t> </a:t>
            </a:r>
            <a:r>
              <a:rPr lang="en-US" dirty="0" err="1" smtClean="0"/>
              <a:t>tertinggi</a:t>
            </a:r>
            <a:r>
              <a:rPr lang="en-US" dirty="0" smtClean="0"/>
              <a:t>  </a:t>
            </a:r>
            <a:r>
              <a:rPr lang="en-US" dirty="0" err="1" smtClean="0"/>
              <a:t>atas</a:t>
            </a:r>
            <a:r>
              <a:rPr lang="en-US" dirty="0" smtClean="0"/>
              <a:t> </a:t>
            </a:r>
            <a:r>
              <a:rPr lang="en-US" dirty="0" err="1" smtClean="0"/>
              <a:t>angkatan</a:t>
            </a:r>
            <a:r>
              <a:rPr lang="en-US" dirty="0" smtClean="0"/>
              <a:t> </a:t>
            </a:r>
            <a:r>
              <a:rPr lang="en-US" dirty="0" err="1" smtClean="0"/>
              <a:t>darat,laut</a:t>
            </a:r>
            <a:r>
              <a:rPr lang="en-US" dirty="0" smtClean="0"/>
              <a:t>, </a:t>
            </a:r>
            <a:r>
              <a:rPr lang="en-US" dirty="0" err="1" smtClean="0"/>
              <a:t>dan</a:t>
            </a:r>
            <a:r>
              <a:rPr lang="en-US" dirty="0" smtClean="0"/>
              <a:t> </a:t>
            </a:r>
            <a:r>
              <a:rPr lang="en-US" dirty="0" err="1" smtClean="0"/>
              <a:t>udara</a:t>
            </a:r>
            <a:r>
              <a:rPr lang="en-US" dirty="0" smtClean="0"/>
              <a:t> </a:t>
            </a:r>
            <a:br>
              <a:rPr lang="en-US" dirty="0" smtClean="0"/>
            </a:br>
            <a:r>
              <a:rPr lang="en-US" dirty="0" smtClean="0"/>
              <a:t>2.menyatakan </a:t>
            </a:r>
            <a:r>
              <a:rPr lang="en-US" dirty="0" err="1" smtClean="0"/>
              <a:t>perang</a:t>
            </a:r>
            <a:r>
              <a:rPr lang="en-US" dirty="0" smtClean="0"/>
              <a:t>, </a:t>
            </a:r>
            <a:r>
              <a:rPr lang="en-US" dirty="0" err="1" smtClean="0"/>
              <a:t>membuat</a:t>
            </a:r>
            <a:r>
              <a:rPr lang="en-US" dirty="0" smtClean="0"/>
              <a:t> </a:t>
            </a:r>
            <a:r>
              <a:rPr lang="en-US" dirty="0" err="1" smtClean="0"/>
              <a:t>perdamian</a:t>
            </a:r>
            <a:r>
              <a:rPr lang="en-US" dirty="0" smtClean="0"/>
              <a:t>,  </a:t>
            </a:r>
            <a:r>
              <a:rPr lang="en-US" dirty="0" err="1" smtClean="0"/>
              <a:t>dan</a:t>
            </a:r>
            <a:r>
              <a:rPr lang="en-US" dirty="0" smtClean="0"/>
              <a:t> </a:t>
            </a:r>
            <a:r>
              <a:rPr lang="en-US" dirty="0" err="1" smtClean="0"/>
              <a:t>perjanjian</a:t>
            </a:r>
            <a:r>
              <a:rPr lang="en-US" dirty="0" smtClean="0"/>
              <a:t> </a:t>
            </a:r>
            <a:r>
              <a:rPr lang="en-US" dirty="0" err="1" smtClean="0"/>
              <a:t>dengan</a:t>
            </a:r>
            <a:r>
              <a:rPr lang="en-US" dirty="0" smtClean="0"/>
              <a:t> </a:t>
            </a:r>
            <a:r>
              <a:rPr lang="en-US" dirty="0" err="1" smtClean="0"/>
              <a:t>negara</a:t>
            </a:r>
            <a:r>
              <a:rPr lang="en-US" dirty="0" smtClean="0"/>
              <a:t> lain </a:t>
            </a:r>
            <a:r>
              <a:rPr lang="en-US" dirty="0" err="1" smtClean="0"/>
              <a:t>persetujuan</a:t>
            </a:r>
            <a:r>
              <a:rPr lang="en-US" dirty="0" smtClean="0"/>
              <a:t> DPR.</a:t>
            </a:r>
            <a:br>
              <a:rPr lang="en-US" dirty="0" smtClean="0"/>
            </a:br>
            <a:r>
              <a:rPr lang="en-US" dirty="0" smtClean="0"/>
              <a:t>3.menyatakan </a:t>
            </a:r>
            <a:r>
              <a:rPr lang="en-US" dirty="0" err="1" smtClean="0"/>
              <a:t>keadaan</a:t>
            </a:r>
            <a:r>
              <a:rPr lang="en-US" dirty="0" smtClean="0"/>
              <a:t>  </a:t>
            </a:r>
            <a:r>
              <a:rPr lang="en-US" dirty="0" err="1" smtClean="0"/>
              <a:t>bahaya</a:t>
            </a:r>
            <a:r>
              <a:rPr lang="en-US" dirty="0" smtClean="0"/>
              <a:t/>
            </a:r>
            <a:br>
              <a:rPr lang="en-US" dirty="0" smtClean="0"/>
            </a:br>
            <a:r>
              <a:rPr lang="en-US" dirty="0" smtClean="0"/>
              <a:t>4.mengangkat </a:t>
            </a:r>
            <a:r>
              <a:rPr lang="en-US" dirty="0" err="1" smtClean="0"/>
              <a:t>dan</a:t>
            </a:r>
            <a:r>
              <a:rPr lang="en-US" dirty="0" smtClean="0"/>
              <a:t> </a:t>
            </a:r>
            <a:r>
              <a:rPr lang="en-US" dirty="0" err="1" smtClean="0"/>
              <a:t>menerima</a:t>
            </a:r>
            <a:r>
              <a:rPr lang="en-US" dirty="0" smtClean="0"/>
              <a:t> </a:t>
            </a:r>
            <a:r>
              <a:rPr lang="en-US" dirty="0" err="1" smtClean="0"/>
              <a:t>duta</a:t>
            </a:r>
            <a:r>
              <a:rPr lang="en-US" dirty="0" smtClean="0"/>
              <a:t> </a:t>
            </a:r>
            <a:r>
              <a:rPr lang="en-US" dirty="0" err="1" smtClean="0"/>
              <a:t>atau</a:t>
            </a:r>
            <a:r>
              <a:rPr lang="en-US" dirty="0" smtClean="0"/>
              <a:t> </a:t>
            </a:r>
            <a:r>
              <a:rPr lang="en-US" dirty="0" err="1" smtClean="0"/>
              <a:t>konsul</a:t>
            </a:r>
            <a:r>
              <a:rPr lang="en-US" dirty="0" smtClean="0"/>
              <a:t>  </a:t>
            </a:r>
            <a:r>
              <a:rPr lang="en-US" dirty="0" err="1" smtClean="0"/>
              <a:t>dengan</a:t>
            </a:r>
            <a:r>
              <a:rPr lang="en-US" dirty="0" smtClean="0"/>
              <a:t> </a:t>
            </a:r>
            <a:r>
              <a:rPr lang="en-US" dirty="0" err="1" smtClean="0"/>
              <a:t>memperhatikan</a:t>
            </a:r>
            <a:r>
              <a:rPr lang="en-US" dirty="0" smtClean="0"/>
              <a:t> </a:t>
            </a:r>
            <a:r>
              <a:rPr lang="en-US" dirty="0" err="1" smtClean="0"/>
              <a:t>pertimbangan</a:t>
            </a:r>
            <a:r>
              <a:rPr lang="en-US" dirty="0" smtClean="0"/>
              <a:t> DPR.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dirty="0" err="1" smtClean="0"/>
              <a:t>Wakil</a:t>
            </a:r>
            <a:r>
              <a:rPr lang="en-US" dirty="0" smtClean="0"/>
              <a:t> </a:t>
            </a:r>
            <a:r>
              <a:rPr lang="en-US" dirty="0" err="1" smtClean="0"/>
              <a:t>Presiden</a:t>
            </a:r>
            <a:endParaRPr lang="en-US" dirty="0"/>
          </a:p>
        </p:txBody>
      </p:sp>
      <p:sp>
        <p:nvSpPr>
          <p:cNvPr id="3" name="Content Placeholder 2"/>
          <p:cNvSpPr>
            <a:spLocks noGrp="1"/>
          </p:cNvSpPr>
          <p:nvPr>
            <p:ph idx="1"/>
          </p:nvPr>
        </p:nvSpPr>
        <p:spPr>
          <a:xfrm>
            <a:off x="251520" y="908720"/>
            <a:ext cx="8640960" cy="5616624"/>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en-US" dirty="0" err="1" smtClean="0"/>
              <a:t>Wakil</a:t>
            </a:r>
            <a:r>
              <a:rPr lang="en-US" dirty="0" smtClean="0"/>
              <a:t> </a:t>
            </a:r>
            <a:r>
              <a:rPr lang="en-US" dirty="0" err="1" smtClean="0"/>
              <a:t>Presiden</a:t>
            </a:r>
            <a:r>
              <a:rPr lang="en-US" dirty="0" smtClean="0"/>
              <a:t> </a:t>
            </a:r>
            <a:r>
              <a:rPr lang="en-US" dirty="0" err="1" smtClean="0"/>
              <a:t>adalah</a:t>
            </a:r>
            <a:r>
              <a:rPr lang="en-US" dirty="0" smtClean="0"/>
              <a:t> </a:t>
            </a:r>
            <a:r>
              <a:rPr lang="en-US" dirty="0" err="1" smtClean="0"/>
              <a:t>pembantu</a:t>
            </a:r>
            <a:r>
              <a:rPr lang="en-US" dirty="0" smtClean="0"/>
              <a:t> </a:t>
            </a:r>
            <a:r>
              <a:rPr lang="en-US" dirty="0" err="1" smtClean="0"/>
              <a:t>Presiden</a:t>
            </a:r>
            <a:r>
              <a:rPr lang="en-US" dirty="0" smtClean="0"/>
              <a:t> </a:t>
            </a:r>
            <a:r>
              <a:rPr lang="en-US" dirty="0" err="1" smtClean="0"/>
              <a:t>oleh</a:t>
            </a:r>
            <a:r>
              <a:rPr lang="en-US" dirty="0" smtClean="0"/>
              <a:t> </a:t>
            </a:r>
            <a:r>
              <a:rPr lang="en-US" dirty="0" err="1" smtClean="0"/>
              <a:t>karena</a:t>
            </a:r>
            <a:r>
              <a:rPr lang="en-US" dirty="0" smtClean="0"/>
              <a:t> </a:t>
            </a:r>
            <a:r>
              <a:rPr lang="en-US" dirty="0" err="1" smtClean="0"/>
              <a:t>itu</a:t>
            </a:r>
            <a:r>
              <a:rPr lang="en-US" dirty="0" smtClean="0"/>
              <a:t> </a:t>
            </a:r>
            <a:r>
              <a:rPr lang="en-US" dirty="0" err="1" smtClean="0"/>
              <a:t>wakil</a:t>
            </a:r>
            <a:r>
              <a:rPr lang="en-US" dirty="0" smtClean="0"/>
              <a:t> </a:t>
            </a:r>
            <a:r>
              <a:rPr lang="en-US" dirty="0" err="1" smtClean="0"/>
              <a:t>Presiden</a:t>
            </a:r>
            <a:r>
              <a:rPr lang="en-US" dirty="0" smtClean="0"/>
              <a:t> </a:t>
            </a:r>
            <a:r>
              <a:rPr lang="en-US" dirty="0" err="1" smtClean="0"/>
              <a:t>menjalankan</a:t>
            </a:r>
            <a:r>
              <a:rPr lang="en-US" dirty="0" smtClean="0"/>
              <a:t> </a:t>
            </a:r>
            <a:r>
              <a:rPr lang="en-US" dirty="0" err="1" smtClean="0"/>
              <a:t>tugas</a:t>
            </a:r>
            <a:r>
              <a:rPr lang="en-US" dirty="0" smtClean="0"/>
              <a:t> </a:t>
            </a:r>
            <a:r>
              <a:rPr lang="en-US" dirty="0" err="1" smtClean="0"/>
              <a:t>dan</a:t>
            </a:r>
            <a:r>
              <a:rPr lang="en-US" dirty="0" smtClean="0"/>
              <a:t> </a:t>
            </a:r>
            <a:r>
              <a:rPr lang="en-US" dirty="0" err="1" smtClean="0"/>
              <a:t>wewenang</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tugas</a:t>
            </a:r>
            <a:r>
              <a:rPr lang="en-US" dirty="0" smtClean="0"/>
              <a:t>  </a:t>
            </a:r>
            <a:r>
              <a:rPr lang="en-US" dirty="0" err="1" smtClean="0"/>
              <a:t>dan</a:t>
            </a:r>
            <a:r>
              <a:rPr lang="en-US" dirty="0" smtClean="0"/>
              <a:t> </a:t>
            </a:r>
            <a:r>
              <a:rPr lang="en-US" dirty="0" err="1" smtClean="0"/>
              <a:t>wewenang</a:t>
            </a:r>
            <a:r>
              <a:rPr lang="en-US" dirty="0" smtClean="0"/>
              <a:t>  </a:t>
            </a:r>
            <a:r>
              <a:rPr lang="en-US" dirty="0" err="1" smtClean="0"/>
              <a:t>Presiden</a:t>
            </a:r>
            <a:r>
              <a:rPr lang="en-US" dirty="0" smtClean="0"/>
              <a:t> SBB:</a:t>
            </a:r>
          </a:p>
          <a:p>
            <a:pPr>
              <a:buNone/>
            </a:pPr>
            <a:r>
              <a:rPr lang="en-US" dirty="0" smtClean="0"/>
              <a:t>1.Membantu </a:t>
            </a:r>
            <a:r>
              <a:rPr lang="en-US" dirty="0" err="1" smtClean="0"/>
              <a:t>Presiden</a:t>
            </a:r>
            <a:r>
              <a:rPr lang="en-US" dirty="0" smtClean="0"/>
              <a:t> </a:t>
            </a:r>
            <a:r>
              <a:rPr lang="en-US" dirty="0" err="1" smtClean="0"/>
              <a:t>melaksankan</a:t>
            </a:r>
            <a:r>
              <a:rPr lang="en-US" dirty="0" smtClean="0"/>
              <a:t> </a:t>
            </a:r>
            <a:r>
              <a:rPr lang="en-US" dirty="0" err="1" smtClean="0"/>
              <a:t>seluruh</a:t>
            </a:r>
            <a:r>
              <a:rPr lang="en-US" dirty="0" smtClean="0"/>
              <a:t> </a:t>
            </a:r>
            <a:r>
              <a:rPr lang="en-US" dirty="0" err="1" smtClean="0"/>
              <a:t>tugas</a:t>
            </a:r>
            <a:r>
              <a:rPr lang="en-US" dirty="0" smtClean="0"/>
              <a:t> </a:t>
            </a:r>
            <a:r>
              <a:rPr lang="en-US" dirty="0" err="1" smtClean="0"/>
              <a:t>dan</a:t>
            </a:r>
            <a:r>
              <a:rPr lang="en-US" dirty="0" smtClean="0"/>
              <a:t> </a:t>
            </a:r>
            <a:r>
              <a:rPr lang="en-US" dirty="0" err="1" smtClean="0"/>
              <a:t>kewajiban</a:t>
            </a:r>
            <a:r>
              <a:rPr lang="en-US" dirty="0" smtClean="0"/>
              <a:t> </a:t>
            </a:r>
            <a:r>
              <a:rPr lang="en-US" dirty="0" err="1" smtClean="0"/>
              <a:t>Presiden</a:t>
            </a:r>
            <a:endParaRPr lang="en-US" dirty="0" smtClean="0"/>
          </a:p>
          <a:p>
            <a:pPr>
              <a:buNone/>
            </a:pPr>
            <a:r>
              <a:rPr lang="en-US" dirty="0" smtClean="0"/>
              <a:t>2.Mewakili </a:t>
            </a:r>
            <a:r>
              <a:rPr lang="en-US" dirty="0" err="1" smtClean="0"/>
              <a:t>Presiden</a:t>
            </a:r>
            <a:r>
              <a:rPr lang="en-US" dirty="0" smtClean="0"/>
              <a:t> </a:t>
            </a:r>
            <a:r>
              <a:rPr lang="en-US" dirty="0" err="1" smtClean="0"/>
              <a:t>melaksanakan</a:t>
            </a:r>
            <a:r>
              <a:rPr lang="en-US" dirty="0" smtClean="0"/>
              <a:t> </a:t>
            </a:r>
            <a:r>
              <a:rPr lang="en-US" dirty="0" err="1" smtClean="0"/>
              <a:t>tugas</a:t>
            </a:r>
            <a:r>
              <a:rPr lang="en-US" dirty="0" smtClean="0"/>
              <a:t> </a:t>
            </a:r>
            <a:r>
              <a:rPr lang="en-US" dirty="0" err="1" smtClean="0"/>
              <a:t>kepresidenan</a:t>
            </a:r>
            <a:r>
              <a:rPr lang="en-US" dirty="0" smtClean="0"/>
              <a:t>  </a:t>
            </a:r>
            <a:r>
              <a:rPr lang="en-US" dirty="0" err="1" smtClean="0"/>
              <a:t>dalam</a:t>
            </a:r>
            <a:r>
              <a:rPr lang="en-US" dirty="0" smtClean="0"/>
              <a:t> </a:t>
            </a:r>
            <a:r>
              <a:rPr lang="en-US" dirty="0" err="1" smtClean="0"/>
              <a:t>hal</a:t>
            </a:r>
            <a:r>
              <a:rPr lang="en-US" dirty="0" smtClean="0"/>
              <a:t>  yang </a:t>
            </a:r>
            <a:r>
              <a:rPr lang="en-US" dirty="0" err="1" smtClean="0"/>
              <a:t>mendelegasikan</a:t>
            </a:r>
            <a:r>
              <a:rPr lang="en-US" dirty="0" smtClean="0"/>
              <a:t> </a:t>
            </a:r>
            <a:r>
              <a:rPr lang="en-US" dirty="0" err="1" smtClean="0"/>
              <a:t>Presiden</a:t>
            </a:r>
            <a:r>
              <a:rPr lang="en-US" dirty="0" smtClean="0"/>
              <a:t> </a:t>
            </a:r>
            <a:r>
              <a:rPr lang="en-US" dirty="0" err="1" smtClean="0"/>
              <a:t>kepadanya</a:t>
            </a:r>
            <a:r>
              <a:rPr lang="en-US" dirty="0" smtClean="0"/>
              <a:t>.</a:t>
            </a:r>
          </a:p>
          <a:p>
            <a:pPr>
              <a:buNone/>
            </a:pPr>
            <a:r>
              <a:rPr lang="en-US" dirty="0" smtClean="0"/>
              <a:t>3.Mengantikan </a:t>
            </a:r>
            <a:r>
              <a:rPr lang="en-US" dirty="0" err="1" smtClean="0"/>
              <a:t>Presiden</a:t>
            </a:r>
            <a:r>
              <a:rPr lang="en-US" dirty="0" smtClean="0"/>
              <a:t> </a:t>
            </a:r>
            <a:r>
              <a:rPr lang="en-US" dirty="0" err="1" smtClean="0"/>
              <a:t>jika</a:t>
            </a:r>
            <a:r>
              <a:rPr lang="en-US" dirty="0" smtClean="0"/>
              <a:t> </a:t>
            </a:r>
            <a:r>
              <a:rPr lang="en-US" dirty="0" err="1" smtClean="0"/>
              <a:t>Presiden</a:t>
            </a:r>
            <a:r>
              <a:rPr lang="en-US" dirty="0" smtClean="0"/>
              <a:t> </a:t>
            </a:r>
            <a:r>
              <a:rPr lang="en-US" dirty="0" err="1" smtClean="0"/>
              <a:t>mangkat,berhenti</a:t>
            </a:r>
            <a:r>
              <a:rPr lang="en-US" dirty="0" smtClean="0"/>
              <a:t> </a:t>
            </a:r>
            <a:r>
              <a:rPr lang="en-US" dirty="0" err="1" smtClean="0"/>
              <a:t>atau</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melaksankan</a:t>
            </a:r>
            <a:r>
              <a:rPr lang="en-US" dirty="0" smtClean="0"/>
              <a:t> </a:t>
            </a:r>
            <a:r>
              <a:rPr lang="en-US" dirty="0" err="1" smtClean="0"/>
              <a:t>kewajiban</a:t>
            </a:r>
            <a:r>
              <a:rPr lang="en-US" dirty="0" smtClean="0"/>
              <a:t> </a:t>
            </a:r>
            <a:r>
              <a:rPr lang="en-US" dirty="0" err="1" smtClean="0"/>
              <a:t>dalam</a:t>
            </a:r>
            <a:r>
              <a:rPr lang="en-US" dirty="0" smtClean="0"/>
              <a:t> </a:t>
            </a:r>
            <a:r>
              <a:rPr lang="en-US" dirty="0" err="1" smtClean="0"/>
              <a:t>masa</a:t>
            </a:r>
            <a:r>
              <a:rPr lang="en-US" dirty="0" smtClean="0"/>
              <a:t> </a:t>
            </a:r>
            <a:r>
              <a:rPr lang="en-US" dirty="0" err="1" smtClean="0"/>
              <a:t>jabatannya</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829708" cy="785818"/>
          </a:xfrm>
        </p:spPr>
        <p:style>
          <a:lnRef idx="1">
            <a:schemeClr val="accent5"/>
          </a:lnRef>
          <a:fillRef idx="2">
            <a:schemeClr val="accent5"/>
          </a:fillRef>
          <a:effectRef idx="1">
            <a:schemeClr val="accent5"/>
          </a:effectRef>
          <a:fontRef idx="minor">
            <a:schemeClr val="dk1"/>
          </a:fontRef>
        </p:style>
        <p:txBody>
          <a:bodyPr/>
          <a:lstStyle/>
          <a:p>
            <a:r>
              <a:rPr lang="id-ID" dirty="0" smtClean="0">
                <a:solidFill>
                  <a:srgbClr val="FF0000"/>
                </a:solidFill>
              </a:rPr>
              <a:t>KEMENTERIAN NEGARA</a:t>
            </a:r>
            <a:endParaRPr lang="id-ID" dirty="0">
              <a:solidFill>
                <a:srgbClr val="FF0000"/>
              </a:solidFill>
            </a:endParaRPr>
          </a:p>
        </p:txBody>
      </p:sp>
      <p:sp>
        <p:nvSpPr>
          <p:cNvPr id="3" name="Content Placeholder 2"/>
          <p:cNvSpPr>
            <a:spLocks noGrp="1"/>
          </p:cNvSpPr>
          <p:nvPr>
            <p:ph idx="1"/>
          </p:nvPr>
        </p:nvSpPr>
        <p:spPr>
          <a:xfrm>
            <a:off x="142844" y="1071546"/>
            <a:ext cx="8858312" cy="5572164"/>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id-ID" b="1" dirty="0" smtClean="0">
                <a:solidFill>
                  <a:schemeClr val="tx1"/>
                </a:solidFill>
              </a:rPr>
              <a:t>Landa</a:t>
            </a:r>
            <a:r>
              <a:rPr lang="id-ID" b="1" dirty="0" smtClean="0"/>
              <a:t>san hukum kementerian negara  adalah  bab V pasal 17  UUD 1945  menyebautkan bahwa</a:t>
            </a:r>
          </a:p>
          <a:p>
            <a:pPr>
              <a:buNone/>
            </a:pPr>
            <a:r>
              <a:rPr lang="id-ID" dirty="0" smtClean="0"/>
              <a:t>1.Presiden di bantu oleh menteri-menteri negara</a:t>
            </a:r>
          </a:p>
          <a:p>
            <a:pPr>
              <a:buNone/>
            </a:pPr>
            <a:r>
              <a:rPr lang="id-ID" dirty="0" smtClean="0"/>
              <a:t>2.Menteri-menteri itu di angkat  dan di berhentikan oleh Presiden</a:t>
            </a:r>
          </a:p>
          <a:p>
            <a:pPr>
              <a:buNone/>
            </a:pPr>
            <a:r>
              <a:rPr lang="id-ID" dirty="0" smtClean="0"/>
              <a:t>3.Setiap menteri membidangi  urusan tertentu  dalam pemerintahan.</a:t>
            </a:r>
          </a:p>
          <a:p>
            <a:pPr>
              <a:buNone/>
            </a:pPr>
            <a:r>
              <a:rPr lang="id-ID" dirty="0" smtClean="0"/>
              <a:t>4.Pembentukan, pengubahan, dan pembubaran  kementerian negara di atur dalam UU.</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644030" cy="1143000"/>
          </a:xfrm>
        </p:spPr>
        <p:style>
          <a:lnRef idx="1">
            <a:schemeClr val="dk1"/>
          </a:lnRef>
          <a:fillRef idx="2">
            <a:schemeClr val="dk1"/>
          </a:fillRef>
          <a:effectRef idx="1">
            <a:schemeClr val="dk1"/>
          </a:effectRef>
          <a:fontRef idx="minor">
            <a:schemeClr val="dk1"/>
          </a:fontRef>
        </p:style>
        <p:txBody>
          <a:bodyPr>
            <a:normAutofit fontScale="90000"/>
          </a:bodyPr>
          <a:lstStyle/>
          <a:p>
            <a:r>
              <a:rPr lang="id-ID" dirty="0" smtClean="0">
                <a:solidFill>
                  <a:srgbClr val="FF0000"/>
                </a:solidFill>
              </a:rPr>
              <a:t>KEKUASAAN PEMERINTAH DAERAH  MENURUT UUD 1945</a:t>
            </a:r>
            <a:endParaRPr lang="id-ID" dirty="0">
              <a:solidFill>
                <a:srgbClr val="FF0000"/>
              </a:solidFill>
            </a:endParaRPr>
          </a:p>
        </p:txBody>
      </p:sp>
      <p:sp>
        <p:nvSpPr>
          <p:cNvPr id="3" name="Content Placeholder 2"/>
          <p:cNvSpPr>
            <a:spLocks noGrp="1"/>
          </p:cNvSpPr>
          <p:nvPr>
            <p:ph idx="1"/>
          </p:nvPr>
        </p:nvSpPr>
        <p:spPr>
          <a:xfrm>
            <a:off x="142844" y="1600200"/>
            <a:ext cx="8858312" cy="5043510"/>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Pemerintah daerah: menurut UU No 23  tahun 2014  penyelenggaraan urusan pemerintahan  oleh pemerintah daerah dan DPRD  menurut asas otonomi dan  tugas pembantuan  dengan prinsip-prinsip otonomi yang seluas-luasnya  dalam sistem dan prinsip  NKRI  sebagaimana di maksud  dalam UUD 1945.</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143000"/>
          </a:xfrm>
        </p:spPr>
        <p:style>
          <a:lnRef idx="1">
            <a:schemeClr val="dk1"/>
          </a:lnRef>
          <a:fillRef idx="2">
            <a:schemeClr val="dk1"/>
          </a:fillRef>
          <a:effectRef idx="1">
            <a:schemeClr val="dk1"/>
          </a:effectRef>
          <a:fontRef idx="minor">
            <a:schemeClr val="dk1"/>
          </a:fontRef>
        </p:style>
        <p:txBody>
          <a:bodyPr/>
          <a:lstStyle/>
          <a:p>
            <a:pPr algn="l"/>
            <a:r>
              <a:rPr lang="id-ID" b="1" dirty="0" smtClean="0">
                <a:solidFill>
                  <a:srgbClr val="FF0000"/>
                </a:solidFill>
              </a:rPr>
              <a:t>Lanjutannya</a:t>
            </a:r>
          </a:p>
        </p:txBody>
      </p:sp>
      <p:sp>
        <p:nvSpPr>
          <p:cNvPr id="3" name="Content Placeholder 2"/>
          <p:cNvSpPr>
            <a:spLocks noGrp="1"/>
          </p:cNvSpPr>
          <p:nvPr>
            <p:ph idx="1"/>
          </p:nvPr>
        </p:nvSpPr>
        <p:spPr>
          <a:xfrm>
            <a:off x="214282" y="1600200"/>
            <a:ext cx="8715436" cy="5114948"/>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Kepala daerah</a:t>
            </a:r>
          </a:p>
          <a:p>
            <a:pPr>
              <a:buNone/>
            </a:pPr>
            <a:r>
              <a:rPr lang="id-ID" dirty="0" smtClean="0"/>
              <a:t>Mempunyai kewajiban untuk  memberikan laporan penyelenggaraan  pemerintahan daerah  kepada pemerintah, dan memberikan laporan  keterangan pertanggungjawaban  kepada DPRD,  serta mengimformasikan laporan  penyelenggaraan  pemerintahan  daerah kepada masyarakat</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857364"/>
          </a:xfrm>
        </p:spPr>
        <p:style>
          <a:lnRef idx="1">
            <a:schemeClr val="dk1"/>
          </a:lnRef>
          <a:fillRef idx="2">
            <a:schemeClr val="dk1"/>
          </a:fillRef>
          <a:effectRef idx="1">
            <a:schemeClr val="dk1"/>
          </a:effectRef>
          <a:fontRef idx="minor">
            <a:schemeClr val="dk1"/>
          </a:fontRef>
        </p:style>
        <p:txBody>
          <a:bodyPr>
            <a:normAutofit/>
          </a:bodyPr>
          <a:lstStyle/>
          <a:p>
            <a:r>
              <a:rPr lang="id-ID" sz="3200" b="1" dirty="0" smtClean="0">
                <a:solidFill>
                  <a:srgbClr val="FF0000"/>
                </a:solidFill>
              </a:rPr>
              <a:t>Sebagai wakil pemerintah otonom,  pemerintah  daerah    menyelenggarakan  pemerintahan berdasarkan beberapa asas sbb:</a:t>
            </a:r>
            <a:endParaRPr lang="id-ID" sz="3200" b="1" dirty="0">
              <a:solidFill>
                <a:srgbClr val="FF0000"/>
              </a:solidFill>
            </a:endParaRPr>
          </a:p>
        </p:txBody>
      </p:sp>
      <p:sp>
        <p:nvSpPr>
          <p:cNvPr id="3" name="Content Placeholder 2"/>
          <p:cNvSpPr>
            <a:spLocks noGrp="1"/>
          </p:cNvSpPr>
          <p:nvPr>
            <p:ph idx="1"/>
          </p:nvPr>
        </p:nvSpPr>
        <p:spPr>
          <a:xfrm>
            <a:off x="142844" y="1785926"/>
            <a:ext cx="8858312" cy="49292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buNone/>
            </a:pPr>
            <a:r>
              <a:rPr lang="id-ID" dirty="0" smtClean="0"/>
              <a:t>1.</a:t>
            </a:r>
            <a:r>
              <a:rPr lang="id-ID" dirty="0" smtClean="0">
                <a:solidFill>
                  <a:schemeClr val="tx1"/>
                </a:solidFill>
              </a:rPr>
              <a:t>Desent</a:t>
            </a:r>
            <a:r>
              <a:rPr lang="id-ID" dirty="0" smtClean="0"/>
              <a:t>ralisasi: yaitu melaksanakan semua urusan  yang semula  adalah kewenangan  pemerintah pusat  menjadi keweanagan  pemerintah daerah  untuk  mengatur  dan mengurus  urusan pemerintahan  dalam sistem NKRI.</a:t>
            </a:r>
          </a:p>
          <a:p>
            <a:pPr>
              <a:buNone/>
            </a:pPr>
            <a:r>
              <a:rPr lang="id-ID" dirty="0" smtClean="0"/>
              <a:t>2.</a:t>
            </a:r>
            <a:r>
              <a:rPr lang="id-ID" dirty="0" smtClean="0">
                <a:solidFill>
                  <a:schemeClr val="tx1"/>
                </a:solidFill>
              </a:rPr>
              <a:t>Dekon</a:t>
            </a:r>
            <a:r>
              <a:rPr lang="id-ID" dirty="0" smtClean="0"/>
              <a:t>sentrasi : Yaitu menerima pelimpahan  wewenang pemerintahan  pusat  oleh pemerintah kepada gubernur  sebagai wakil pemerintah.</a:t>
            </a:r>
          </a:p>
          <a:p>
            <a:pPr>
              <a:buNone/>
            </a:pPr>
            <a:r>
              <a:rPr lang="id-ID" dirty="0" smtClean="0"/>
              <a:t>3.Tugas pembantuan:yaitu melaksanakan semua  penugasan  dari pemerintah pusat  kepada daerah/desa, dari pemerintah kabupaten kepada desa untuk melaksanakan tugas tertentu.</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79690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b="1" dirty="0" smtClean="0">
                <a:solidFill>
                  <a:srgbClr val="FF0000"/>
                </a:solidFill>
              </a:rPr>
              <a:t>Pelaksaan urusan pemerintah daerah</a:t>
            </a:r>
            <a:endParaRPr lang="id-ID" b="1" dirty="0">
              <a:solidFill>
                <a:srgbClr val="FF0000"/>
              </a:solidFill>
            </a:endParaRPr>
          </a:p>
        </p:txBody>
      </p:sp>
      <p:sp>
        <p:nvSpPr>
          <p:cNvPr id="3" name="Content Placeholder 2"/>
          <p:cNvSpPr>
            <a:spLocks noGrp="1"/>
          </p:cNvSpPr>
          <p:nvPr>
            <p:ph idx="1"/>
          </p:nvPr>
        </p:nvSpPr>
        <p:spPr>
          <a:xfrm>
            <a:off x="142844" y="1071546"/>
            <a:ext cx="8786874" cy="5572164"/>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dirty="0" smtClean="0">
                <a:solidFill>
                  <a:schemeClr val="tx1"/>
                </a:solidFill>
              </a:rPr>
              <a:t>Urus</a:t>
            </a:r>
            <a:r>
              <a:rPr lang="id-ID" dirty="0" smtClean="0"/>
              <a:t>an wajib  yang berkaitan dengan pelayanan  dasar antara lain:</a:t>
            </a:r>
          </a:p>
          <a:p>
            <a:pPr>
              <a:buNone/>
            </a:pPr>
            <a:r>
              <a:rPr lang="id-ID" dirty="0" smtClean="0"/>
              <a:t>1.Pendidikan</a:t>
            </a:r>
          </a:p>
          <a:p>
            <a:pPr>
              <a:buNone/>
            </a:pPr>
            <a:r>
              <a:rPr lang="id-ID" dirty="0" smtClean="0"/>
              <a:t>2.Kesehatan</a:t>
            </a:r>
          </a:p>
          <a:p>
            <a:pPr>
              <a:buNone/>
            </a:pPr>
            <a:r>
              <a:rPr lang="id-ID" dirty="0" smtClean="0"/>
              <a:t>3.Pekerjaan umum dan penataan ruang</a:t>
            </a:r>
          </a:p>
          <a:p>
            <a:pPr>
              <a:buNone/>
            </a:pPr>
            <a:r>
              <a:rPr lang="id-ID" dirty="0" smtClean="0"/>
              <a:t>4.Perumahan rakyat dan kawasan pemukiman</a:t>
            </a:r>
          </a:p>
          <a:p>
            <a:pPr>
              <a:buNone/>
            </a:pPr>
            <a:r>
              <a:rPr lang="id-ID" dirty="0" smtClean="0"/>
              <a:t>5.Ketentraman, ketertiban umum, dan perlindungan masyarakat</a:t>
            </a:r>
          </a:p>
          <a:p>
            <a:pPr>
              <a:buNone/>
            </a:pPr>
            <a:r>
              <a:rPr lang="id-ID" dirty="0" smtClean="0"/>
              <a:t>6.Sosial</a:t>
            </a:r>
          </a:p>
          <a:p>
            <a:pPr>
              <a:buNone/>
            </a:pPr>
            <a:r>
              <a:rPr lang="id-ID" dirty="0" smtClean="0"/>
              <a:t> </a:t>
            </a:r>
          </a:p>
          <a:p>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58312" cy="571480"/>
          </a:xfrm>
        </p:spPr>
        <p:style>
          <a:lnRef idx="1">
            <a:schemeClr val="dk1"/>
          </a:lnRef>
          <a:fillRef idx="2">
            <a:schemeClr val="dk1"/>
          </a:fillRef>
          <a:effectRef idx="1">
            <a:schemeClr val="dk1"/>
          </a:effectRef>
          <a:fontRef idx="minor">
            <a:schemeClr val="dk1"/>
          </a:fontRef>
        </p:style>
        <p:txBody>
          <a:bodyPr>
            <a:normAutofit fontScale="90000"/>
          </a:bodyPr>
          <a:lstStyle/>
          <a:p>
            <a:pPr algn="l"/>
            <a:r>
              <a:rPr lang="id-ID" dirty="0" smtClean="0">
                <a:solidFill>
                  <a:srgbClr val="FF0000"/>
                </a:solidFill>
              </a:rPr>
              <a:t/>
            </a:r>
            <a:br>
              <a:rPr lang="id-ID" dirty="0" smtClean="0">
                <a:solidFill>
                  <a:srgbClr val="FF0000"/>
                </a:solidFill>
              </a:rPr>
            </a:br>
            <a:r>
              <a:rPr lang="id-ID" dirty="0" smtClean="0">
                <a:solidFill>
                  <a:srgbClr val="FF0000"/>
                </a:solidFill>
              </a:rPr>
              <a:t>Lanjutannya</a:t>
            </a:r>
            <a:br>
              <a:rPr lang="id-ID" dirty="0" smtClean="0">
                <a:solidFill>
                  <a:srgbClr val="FF0000"/>
                </a:solidFill>
              </a:rPr>
            </a:br>
            <a:endParaRPr lang="id-ID" dirty="0">
              <a:solidFill>
                <a:srgbClr val="FF0000"/>
              </a:solidFill>
            </a:endParaRPr>
          </a:p>
        </p:txBody>
      </p:sp>
      <p:sp>
        <p:nvSpPr>
          <p:cNvPr id="3" name="Content Placeholder 2"/>
          <p:cNvSpPr>
            <a:spLocks noGrp="1"/>
          </p:cNvSpPr>
          <p:nvPr>
            <p:ph idx="1"/>
          </p:nvPr>
        </p:nvSpPr>
        <p:spPr>
          <a:xfrm>
            <a:off x="214282" y="571480"/>
            <a:ext cx="8786874" cy="6000792"/>
          </a:xfrm>
        </p:spPr>
        <p:style>
          <a:lnRef idx="1">
            <a:schemeClr val="accent5"/>
          </a:lnRef>
          <a:fillRef idx="2">
            <a:schemeClr val="accent5"/>
          </a:fillRef>
          <a:effectRef idx="1">
            <a:schemeClr val="accent5"/>
          </a:effectRef>
          <a:fontRef idx="minor">
            <a:schemeClr val="dk1"/>
          </a:fontRef>
        </p:style>
        <p:txBody>
          <a:bodyPr>
            <a:normAutofit fontScale="92500"/>
          </a:bodyPr>
          <a:lstStyle/>
          <a:p>
            <a:pPr>
              <a:buNone/>
            </a:pPr>
            <a:r>
              <a:rPr lang="id-ID" dirty="0" smtClean="0">
                <a:solidFill>
                  <a:schemeClr val="tx1"/>
                </a:solidFill>
              </a:rPr>
              <a:t>Ada p</a:t>
            </a:r>
            <a:r>
              <a:rPr lang="id-ID" dirty="0" smtClean="0"/>
              <a:t>un urusan pemerintahan  wajib yang tidak berkaitan  dengan pelayanan dasar  anatara lain:</a:t>
            </a:r>
          </a:p>
          <a:p>
            <a:pPr>
              <a:buNone/>
            </a:pPr>
            <a:r>
              <a:rPr lang="id-ID" dirty="0" smtClean="0"/>
              <a:t>1.Tenaga kerja</a:t>
            </a:r>
          </a:p>
          <a:p>
            <a:pPr>
              <a:buNone/>
            </a:pPr>
            <a:r>
              <a:rPr lang="id-ID" dirty="0" smtClean="0"/>
              <a:t>2.Pemberdayaan perempuan  dan perlindungan anak</a:t>
            </a:r>
          </a:p>
          <a:p>
            <a:pPr>
              <a:buNone/>
            </a:pPr>
            <a:r>
              <a:rPr lang="id-ID" dirty="0" smtClean="0"/>
              <a:t>3.Pangan</a:t>
            </a:r>
          </a:p>
          <a:p>
            <a:pPr>
              <a:buNone/>
            </a:pPr>
            <a:r>
              <a:rPr lang="id-ID" dirty="0" smtClean="0">
                <a:solidFill>
                  <a:srgbClr val="FF0000"/>
                </a:solidFill>
              </a:rPr>
              <a:t>Urusan pemerintah  daerah Konkuren(penamaan yang di pakai dalam bidang ilmu tertentu)</a:t>
            </a:r>
          </a:p>
          <a:p>
            <a:pPr>
              <a:buNone/>
            </a:pPr>
            <a:r>
              <a:rPr lang="id-ID" dirty="0" smtClean="0">
                <a:solidFill>
                  <a:srgbClr val="FF0000"/>
                </a:solidFill>
              </a:rPr>
              <a:t>1.Kelautan dan perikanan</a:t>
            </a:r>
          </a:p>
          <a:p>
            <a:pPr>
              <a:buNone/>
            </a:pPr>
            <a:r>
              <a:rPr lang="id-ID" dirty="0" smtClean="0">
                <a:solidFill>
                  <a:srgbClr val="FF0000"/>
                </a:solidFill>
              </a:rPr>
              <a:t>2.Parawisata</a:t>
            </a:r>
          </a:p>
          <a:p>
            <a:pPr>
              <a:buNone/>
            </a:pPr>
            <a:r>
              <a:rPr lang="id-ID" dirty="0" smtClean="0">
                <a:solidFill>
                  <a:srgbClr val="FF0000"/>
                </a:solidFill>
              </a:rPr>
              <a:t>3.Pertanian</a:t>
            </a:r>
          </a:p>
          <a:p>
            <a:pPr>
              <a:buNone/>
            </a:pPr>
            <a:r>
              <a:rPr lang="id-ID" dirty="0" smtClean="0">
                <a:solidFill>
                  <a:srgbClr val="FF0000"/>
                </a:solidFill>
              </a:rPr>
              <a:t>4.Kehutanan</a:t>
            </a:r>
            <a:endParaRPr lang="id-ID"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082660"/>
          </a:xfrm>
        </p:spPr>
        <p:style>
          <a:lnRef idx="1">
            <a:schemeClr val="dk1"/>
          </a:lnRef>
          <a:fillRef idx="2">
            <a:schemeClr val="dk1"/>
          </a:fillRef>
          <a:effectRef idx="1">
            <a:schemeClr val="dk1"/>
          </a:effectRef>
          <a:fontRef idx="minor">
            <a:schemeClr val="dk1"/>
          </a:fontRef>
        </p:style>
        <p:txBody>
          <a:bodyPr>
            <a:noAutofit/>
          </a:bodyPr>
          <a:lstStyle/>
          <a:p>
            <a:r>
              <a:rPr lang="id-ID" sz="3200" dirty="0" smtClean="0">
                <a:solidFill>
                  <a:srgbClr val="FF0000"/>
                </a:solidFill>
              </a:rPr>
              <a:t/>
            </a:r>
            <a:br>
              <a:rPr lang="id-ID" sz="3200" dirty="0" smtClean="0">
                <a:solidFill>
                  <a:srgbClr val="FF0000"/>
                </a:solidFill>
              </a:rPr>
            </a:br>
            <a:r>
              <a:rPr lang="id-ID" sz="3600" dirty="0" smtClean="0">
                <a:solidFill>
                  <a:srgbClr val="00B0F0"/>
                </a:solidFill>
              </a:rPr>
              <a:t>Peri</a:t>
            </a:r>
            <a:r>
              <a:rPr lang="id-ID" sz="3600" dirty="0" smtClean="0">
                <a:solidFill>
                  <a:srgbClr val="FF0000"/>
                </a:solidFill>
              </a:rPr>
              <a:t>mbangan  kekuasaan  pemerintah pusat dan daerah</a:t>
            </a:r>
            <a:r>
              <a:rPr lang="id-ID" sz="3200" dirty="0" smtClean="0">
                <a:solidFill>
                  <a:srgbClr val="FF0000"/>
                </a:solidFill>
              </a:rPr>
              <a:t/>
            </a:r>
            <a:br>
              <a:rPr lang="id-ID" sz="3200" dirty="0" smtClean="0">
                <a:solidFill>
                  <a:srgbClr val="FF0000"/>
                </a:solidFill>
              </a:rPr>
            </a:br>
            <a:endParaRPr lang="id-ID" sz="3200" dirty="0">
              <a:solidFill>
                <a:srgbClr val="FF0000"/>
              </a:solidFill>
            </a:endParaRPr>
          </a:p>
        </p:txBody>
      </p:sp>
      <p:sp>
        <p:nvSpPr>
          <p:cNvPr id="3" name="Content Placeholder 2"/>
          <p:cNvSpPr>
            <a:spLocks noGrp="1"/>
          </p:cNvSpPr>
          <p:nvPr>
            <p:ph idx="1"/>
          </p:nvPr>
        </p:nvSpPr>
        <p:spPr>
          <a:xfrm>
            <a:off x="214282" y="1428736"/>
            <a:ext cx="8786874" cy="5214974"/>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r>
              <a:rPr lang="id-ID" sz="3900" b="1" dirty="0" smtClean="0">
                <a:solidFill>
                  <a:srgbClr val="FF0000"/>
                </a:solidFill>
              </a:rPr>
              <a:t>Urusan pemerintahan pusat  (sbb:</a:t>
            </a:r>
          </a:p>
          <a:p>
            <a:pPr>
              <a:buNone/>
            </a:pPr>
            <a:r>
              <a:rPr lang="id-ID" sz="3500" b="1" dirty="0" smtClean="0">
                <a:solidFill>
                  <a:srgbClr val="FF0000"/>
                </a:solidFill>
              </a:rPr>
              <a:t>1.Urusan politik luar negeri</a:t>
            </a:r>
          </a:p>
          <a:p>
            <a:pPr>
              <a:buNone/>
            </a:pPr>
            <a:r>
              <a:rPr lang="id-ID" sz="2800" dirty="0" smtClean="0"/>
              <a:t>  a.Mengangkat pejabat diplomatik</a:t>
            </a:r>
          </a:p>
          <a:p>
            <a:pPr>
              <a:buNone/>
            </a:pPr>
            <a:r>
              <a:rPr lang="id-ID" sz="2800" dirty="0" smtClean="0"/>
              <a:t>  b.Menetapkan kebijakan luar negeri</a:t>
            </a:r>
          </a:p>
          <a:p>
            <a:pPr>
              <a:buNone/>
            </a:pPr>
            <a:r>
              <a:rPr lang="id-ID" sz="2800" dirty="0" smtClean="0"/>
              <a:t>  c.Melakukan perjanjian  dengan negara lain</a:t>
            </a:r>
          </a:p>
          <a:p>
            <a:pPr>
              <a:buNone/>
            </a:pPr>
            <a:r>
              <a:rPr lang="id-ID" sz="2800" dirty="0" smtClean="0"/>
              <a:t>  d.Menetapkan kebijakan perdagangan  lauar negeri </a:t>
            </a:r>
          </a:p>
          <a:p>
            <a:pPr>
              <a:buNone/>
            </a:pPr>
            <a:r>
              <a:rPr lang="id-ID" sz="3500" b="1" dirty="0" smtClean="0">
                <a:solidFill>
                  <a:srgbClr val="FF0000"/>
                </a:solidFill>
              </a:rPr>
              <a:t>2.Urusan pertahanan misalnya</a:t>
            </a:r>
          </a:p>
          <a:p>
            <a:pPr>
              <a:buNone/>
            </a:pPr>
            <a:r>
              <a:rPr lang="id-ID" sz="2800" dirty="0" smtClean="0"/>
              <a:t>1.Mendirikan  dan membentuk  angkatan bersenjata</a:t>
            </a:r>
          </a:p>
          <a:p>
            <a:pPr>
              <a:buNone/>
            </a:pPr>
            <a:r>
              <a:rPr lang="id-ID" dirty="0" smtClean="0"/>
              <a:t>2.Menyatakan damai dan perang</a:t>
            </a:r>
          </a:p>
          <a:p>
            <a:pPr>
              <a:buNone/>
            </a:pPr>
            <a:r>
              <a:rPr lang="id-ID" dirty="0" smtClean="0"/>
              <a:t>3.Menyatakan  negara dalam keadaan bahaya</a:t>
            </a:r>
          </a:p>
          <a:p>
            <a:pPr>
              <a:buNone/>
            </a:pPr>
            <a:r>
              <a:rPr lang="id-ID" dirty="0" smtClean="0"/>
              <a:t>4.Menetapkan kebijakan untuk wajib militer,bela negara,  bagi setiap warga negara.</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lvl="1" algn="l" rtl="0">
              <a:spcBef>
                <a:spcPct val="0"/>
              </a:spcBef>
            </a:pPr>
            <a:r>
              <a:rPr lang="id-ID" sz="4400" dirty="0" smtClean="0">
                <a:solidFill>
                  <a:srgbClr val="FF0000"/>
                </a:solidFill>
              </a:rPr>
              <a:t>K.D:</a:t>
            </a:r>
            <a:r>
              <a:rPr lang="en-US" sz="4400" dirty="0" smtClean="0">
                <a:solidFill>
                  <a:srgbClr val="FF0000"/>
                </a:solidFill>
              </a:rPr>
              <a:t> </a:t>
            </a:r>
            <a:r>
              <a:rPr lang="en-US" sz="2800" dirty="0" err="1">
                <a:solidFill>
                  <a:schemeClr val="dk1"/>
                </a:solidFill>
                <a:latin typeface="+mn-lt"/>
                <a:ea typeface="+mn-ea"/>
                <a:cs typeface="+mn-cs"/>
              </a:rPr>
              <a:t>Menganalisis</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sistem</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pembagian</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kekuasaan</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pemerintahan</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negara</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kementerian</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negara</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dan</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pemerintahan</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daerah</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menurut</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Undang-Undang</a:t>
            </a:r>
            <a:r>
              <a:rPr lang="en-US" sz="2800" dirty="0">
                <a:solidFill>
                  <a:schemeClr val="dk1"/>
                </a:solidFill>
                <a:latin typeface="+mn-lt"/>
                <a:ea typeface="+mn-ea"/>
                <a:cs typeface="+mn-cs"/>
              </a:rPr>
              <a:t> </a:t>
            </a:r>
            <a:r>
              <a:rPr lang="en-US" sz="2800" dirty="0" err="1">
                <a:solidFill>
                  <a:schemeClr val="dk1"/>
                </a:solidFill>
                <a:latin typeface="+mn-lt"/>
                <a:ea typeface="+mn-ea"/>
                <a:cs typeface="+mn-cs"/>
              </a:rPr>
              <a:t>Dasar</a:t>
            </a:r>
            <a:r>
              <a:rPr lang="en-US" sz="2800" dirty="0">
                <a:solidFill>
                  <a:schemeClr val="dk1"/>
                </a:solidFill>
                <a:latin typeface="+mn-lt"/>
                <a:ea typeface="+mn-ea"/>
                <a:cs typeface="+mn-cs"/>
              </a:rPr>
              <a:t> Negara </a:t>
            </a:r>
            <a:r>
              <a:rPr lang="en-US" sz="2800" dirty="0" err="1">
                <a:solidFill>
                  <a:schemeClr val="dk1"/>
                </a:solidFill>
                <a:latin typeface="+mn-lt"/>
                <a:ea typeface="+mn-ea"/>
                <a:cs typeface="+mn-cs"/>
              </a:rPr>
              <a:t>Republik</a:t>
            </a:r>
            <a:r>
              <a:rPr lang="en-US" sz="2800" dirty="0">
                <a:solidFill>
                  <a:schemeClr val="dk1"/>
                </a:solidFill>
                <a:latin typeface="+mn-lt"/>
                <a:ea typeface="+mn-ea"/>
                <a:cs typeface="+mn-cs"/>
              </a:rPr>
              <a:t> Indonesia </a:t>
            </a:r>
            <a:r>
              <a:rPr lang="en-US" sz="2800" dirty="0" err="1">
                <a:solidFill>
                  <a:schemeClr val="dk1"/>
                </a:solidFill>
                <a:latin typeface="+mn-lt"/>
                <a:ea typeface="+mn-ea"/>
                <a:cs typeface="+mn-cs"/>
              </a:rPr>
              <a:t>Tahun</a:t>
            </a:r>
            <a:r>
              <a:rPr lang="en-US" sz="2800" dirty="0">
                <a:solidFill>
                  <a:schemeClr val="dk1"/>
                </a:solidFill>
                <a:latin typeface="+mn-lt"/>
                <a:ea typeface="+mn-ea"/>
                <a:cs typeface="+mn-cs"/>
              </a:rPr>
              <a:t> 1945. </a:t>
            </a:r>
            <a:r>
              <a:rPr lang="id-ID" sz="2800" dirty="0">
                <a:solidFill>
                  <a:schemeClr val="dk1"/>
                </a:solidFill>
                <a:latin typeface="+mn-lt"/>
                <a:ea typeface="+mn-ea"/>
                <a:cs typeface="+mn-cs"/>
              </a:rPr>
              <a:t/>
            </a:r>
            <a:br>
              <a:rPr lang="id-ID" sz="2800" dirty="0">
                <a:solidFill>
                  <a:schemeClr val="dk1"/>
                </a:solidFill>
                <a:latin typeface="+mn-lt"/>
                <a:ea typeface="+mn-ea"/>
                <a:cs typeface="+mn-cs"/>
              </a:rPr>
            </a:br>
            <a:r>
              <a:rPr lang="id-ID" sz="2800" dirty="0" smtClean="0"/>
              <a:t/>
            </a:r>
            <a:br>
              <a:rPr lang="id-ID" sz="2800" dirty="0" smtClean="0"/>
            </a:br>
            <a:r>
              <a:rPr lang="id-ID" sz="3200" dirty="0">
                <a:solidFill>
                  <a:schemeClr val="dk1"/>
                </a:solidFill>
                <a:latin typeface="+mn-lt"/>
                <a:ea typeface="+mn-ea"/>
                <a:cs typeface="+mn-cs"/>
              </a:rPr>
              <a:t/>
            </a:r>
            <a:br>
              <a:rPr lang="id-ID" sz="3200" dirty="0">
                <a:solidFill>
                  <a:schemeClr val="dk1"/>
                </a:solidFill>
                <a:latin typeface="+mn-lt"/>
                <a:ea typeface="+mn-ea"/>
                <a:cs typeface="+mn-cs"/>
              </a:rPr>
            </a:br>
            <a:r>
              <a:rPr lang="id-ID" sz="3200" dirty="0" smtClean="0"/>
              <a:t/>
            </a:r>
            <a:br>
              <a:rPr lang="id-ID" sz="3200" dirty="0" smtClean="0"/>
            </a:br>
            <a:endParaRPr lang="id-ID"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1143000"/>
          </a:xfrm>
        </p:spPr>
        <p:style>
          <a:lnRef idx="1">
            <a:schemeClr val="dk1"/>
          </a:lnRef>
          <a:fillRef idx="2">
            <a:schemeClr val="dk1"/>
          </a:fillRef>
          <a:effectRef idx="1">
            <a:schemeClr val="dk1"/>
          </a:effectRef>
          <a:fontRef idx="minor">
            <a:schemeClr val="dk1"/>
          </a:fontRef>
        </p:style>
        <p:txBody>
          <a:bodyPr/>
          <a:lstStyle/>
          <a:p>
            <a:pPr algn="l"/>
            <a:r>
              <a:rPr lang="id-ID" dirty="0" smtClean="0"/>
              <a:t>Lanjutannya</a:t>
            </a:r>
            <a:endParaRPr lang="id-ID" dirty="0"/>
          </a:p>
        </p:txBody>
      </p:sp>
      <p:sp>
        <p:nvSpPr>
          <p:cNvPr id="3" name="Content Placeholder 2"/>
          <p:cNvSpPr>
            <a:spLocks noGrp="1"/>
          </p:cNvSpPr>
          <p:nvPr>
            <p:ph idx="1"/>
          </p:nvPr>
        </p:nvSpPr>
        <p:spPr>
          <a:xfrm>
            <a:off x="142844" y="1285860"/>
            <a:ext cx="8786874" cy="5429288"/>
          </a:xfrm>
        </p:spPr>
        <p:style>
          <a:lnRef idx="1">
            <a:schemeClr val="accent5"/>
          </a:lnRef>
          <a:fillRef idx="2">
            <a:schemeClr val="accent5"/>
          </a:fillRef>
          <a:effectRef idx="1">
            <a:schemeClr val="accent5"/>
          </a:effectRef>
          <a:fontRef idx="minor">
            <a:schemeClr val="dk1"/>
          </a:fontRef>
        </p:style>
        <p:txBody>
          <a:bodyPr>
            <a:normAutofit fontScale="92500"/>
          </a:bodyPr>
          <a:lstStyle/>
          <a:p>
            <a:pPr>
              <a:buNone/>
            </a:pPr>
            <a:r>
              <a:rPr lang="id-ID" sz="3500" b="1" dirty="0" smtClean="0">
                <a:solidFill>
                  <a:srgbClr val="FF0000"/>
                </a:solidFill>
              </a:rPr>
              <a:t>3.Urusan kemanan misalnya</a:t>
            </a:r>
          </a:p>
          <a:p>
            <a:pPr>
              <a:buNone/>
            </a:pPr>
            <a:r>
              <a:rPr lang="id-ID" sz="2800" dirty="0" smtClean="0"/>
              <a:t>1.Mendirikan dan membentuk  kepolisian negara</a:t>
            </a:r>
          </a:p>
          <a:p>
            <a:pPr>
              <a:buNone/>
            </a:pPr>
            <a:r>
              <a:rPr lang="id-ID" sz="2800" dirty="0" smtClean="0"/>
              <a:t>2.Menetapkan  kebijakan  kemanan nasional</a:t>
            </a:r>
          </a:p>
          <a:p>
            <a:pPr>
              <a:buNone/>
            </a:pPr>
            <a:r>
              <a:rPr lang="id-ID" sz="2800" dirty="0" smtClean="0"/>
              <a:t>3.Menindak setiap orang  kelompok atau organisasi yang kegiatannya menganggu  kemanan negara.</a:t>
            </a:r>
          </a:p>
          <a:p>
            <a:pPr>
              <a:buNone/>
            </a:pPr>
            <a:endParaRPr lang="id-ID" sz="2800" dirty="0" smtClean="0"/>
          </a:p>
          <a:p>
            <a:pPr>
              <a:buNone/>
            </a:pPr>
            <a:r>
              <a:rPr lang="id-ID" sz="3500" b="1" dirty="0" smtClean="0">
                <a:solidFill>
                  <a:srgbClr val="FF0000"/>
                </a:solidFill>
              </a:rPr>
              <a:t>4.Urusan yustisi (Peradilan, kehakiman)</a:t>
            </a:r>
          </a:p>
          <a:p>
            <a:pPr>
              <a:buNone/>
            </a:pPr>
            <a:r>
              <a:rPr lang="id-ID" sz="2800" dirty="0" smtClean="0"/>
              <a:t>1.Mendirikan lembaga peradilan  mengangkat hakim dan jaksa</a:t>
            </a:r>
          </a:p>
          <a:p>
            <a:pPr>
              <a:buNone/>
            </a:pPr>
            <a:r>
              <a:rPr lang="id-ID" sz="2800" dirty="0" smtClean="0"/>
              <a:t>2.Menetapkan kebijakan kehakiman,  dan keimigrasian</a:t>
            </a:r>
          </a:p>
          <a:p>
            <a:pPr>
              <a:buNone/>
            </a:pPr>
            <a:r>
              <a:rPr lang="id-ID" sz="2800" dirty="0" smtClean="0"/>
              <a:t>3.Memberikan Grasi,amnesti,abolisi.</a:t>
            </a:r>
          </a:p>
          <a:p>
            <a:pPr>
              <a:buNone/>
            </a:pPr>
            <a:r>
              <a:rPr lang="id-ID" sz="2800" dirty="0" smtClean="0"/>
              <a:t>4.Membentuk UU, Perpu, peraturan pemerintah.</a:t>
            </a:r>
            <a:endParaRPr lang="id-ID"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582726"/>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solidFill>
                  <a:srgbClr val="FF0000"/>
                </a:solidFill>
              </a:rPr>
              <a:t>5.URUSAN MONETER (berhubungan dengna uang) ATAU FISKAL(kebijakan yang di buat oleh pemerintah  untuk mengarahkan ekonomi negara melalui pengeluaran dan pendapatan berupa pajak.</a:t>
            </a:r>
            <a:endParaRPr lang="id-ID" sz="2800" dirty="0">
              <a:solidFill>
                <a:srgbClr val="FF0000"/>
              </a:solidFill>
            </a:endParaRPr>
          </a:p>
        </p:txBody>
      </p:sp>
      <p:sp>
        <p:nvSpPr>
          <p:cNvPr id="3" name="Content Placeholder 2"/>
          <p:cNvSpPr>
            <a:spLocks noGrp="1"/>
          </p:cNvSpPr>
          <p:nvPr>
            <p:ph idx="1"/>
          </p:nvPr>
        </p:nvSpPr>
        <p:spPr>
          <a:xfrm>
            <a:off x="142844" y="1928802"/>
            <a:ext cx="8858312" cy="4786346"/>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buNone/>
            </a:pPr>
            <a:r>
              <a:rPr lang="id-ID" dirty="0" smtClean="0"/>
              <a:t>1.Kebijakan mikro  ekonomi,  misalkan mencetak uang dan menentukan nilai mata uang.</a:t>
            </a:r>
          </a:p>
          <a:p>
            <a:pPr>
              <a:buNone/>
            </a:pPr>
            <a:r>
              <a:rPr lang="id-ID" dirty="0" smtClean="0"/>
              <a:t>2.Menetapkan kebijakan moneter</a:t>
            </a:r>
          </a:p>
          <a:p>
            <a:pPr>
              <a:buNone/>
            </a:pPr>
            <a:r>
              <a:rPr lang="id-ID" dirty="0" smtClean="0"/>
              <a:t>3.Mengendalikan peredaran uang</a:t>
            </a:r>
          </a:p>
          <a:p>
            <a:pPr>
              <a:buNone/>
            </a:pPr>
            <a:endParaRPr lang="id-ID" dirty="0" smtClean="0"/>
          </a:p>
          <a:p>
            <a:pPr>
              <a:buNone/>
            </a:pPr>
            <a:r>
              <a:rPr lang="id-ID" b="1" dirty="0" smtClean="0">
                <a:solidFill>
                  <a:srgbClr val="FF0000"/>
                </a:solidFill>
              </a:rPr>
              <a:t>6.URUSAN AGAMA</a:t>
            </a:r>
          </a:p>
          <a:p>
            <a:pPr>
              <a:buNone/>
            </a:pPr>
            <a:r>
              <a:rPr lang="id-ID" dirty="0" smtClean="0"/>
              <a:t>1.Menetapkan hari libur keagamaan  yang berlaku secara nasional</a:t>
            </a:r>
          </a:p>
          <a:p>
            <a:pPr>
              <a:buNone/>
            </a:pPr>
            <a:r>
              <a:rPr lang="id-ID" dirty="0" smtClean="0"/>
              <a:t>2.Memberikan pengakuan  terhadap keberadaan suatu agama.</a:t>
            </a:r>
          </a:p>
          <a:p>
            <a:pPr>
              <a:buNone/>
            </a:pPr>
            <a:r>
              <a:rPr lang="id-ID" dirty="0" smtClean="0"/>
              <a:t>3.Menetapkan kebijakan dalam  penyelenggaraan  kehidupan keagamaan.</a:t>
            </a:r>
          </a:p>
          <a:p>
            <a:pPr>
              <a:buNone/>
            </a:pPr>
            <a:endParaRPr 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a:xfrm>
            <a:off x="214282" y="1600200"/>
            <a:ext cx="8715436" cy="4525963"/>
          </a:xfrm>
        </p:spPr>
        <p:txBody>
          <a:bodyPr/>
          <a:lstStyle/>
          <a:p>
            <a:r>
              <a:rPr lang="id-ID" dirty="0" smtClean="0"/>
              <a:t>Untuk mencapai tujuan NKRI yang wilayahnya  begitu luas   dan banyaknya jumlah  penduduk maka di  perlukan   kerja sama dan koordinasi  yang baik dan harmonis antara pemerintah pusat dan daerah. </a:t>
            </a: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Kisi-</a:t>
            </a:r>
            <a:r>
              <a:rPr lang="en-US" dirty="0" err="1" smtClean="0"/>
              <a:t>kisi</a:t>
            </a:r>
            <a:r>
              <a:rPr lang="en-US" dirty="0" smtClean="0"/>
              <a:t> UAS</a:t>
            </a:r>
            <a:endParaRPr lang="en-US" dirty="0"/>
          </a:p>
        </p:txBody>
      </p:sp>
      <p:sp>
        <p:nvSpPr>
          <p:cNvPr id="3" name="Content Placeholder 2"/>
          <p:cNvSpPr>
            <a:spLocks noGrp="1"/>
          </p:cNvSpPr>
          <p:nvPr>
            <p:ph idx="1"/>
          </p:nvPr>
        </p:nvSpPr>
        <p:spPr/>
        <p:txBody>
          <a:bodyPr/>
          <a:lstStyle/>
          <a:p>
            <a:r>
              <a:rPr lang="en-US" b="1" dirty="0" smtClean="0"/>
              <a:t>Slide </a:t>
            </a:r>
            <a:r>
              <a:rPr lang="en-US" b="1" dirty="0" err="1" smtClean="0"/>
              <a:t>di</a:t>
            </a:r>
            <a:r>
              <a:rPr lang="en-US" b="1" dirty="0" smtClean="0"/>
              <a:t> </a:t>
            </a:r>
            <a:r>
              <a:rPr lang="en-US" b="1" dirty="0" err="1" smtClean="0"/>
              <a:t>bab</a:t>
            </a:r>
            <a:r>
              <a:rPr lang="en-US" b="1" dirty="0" smtClean="0"/>
              <a:t> 3 </a:t>
            </a:r>
            <a:r>
              <a:rPr lang="en-US" b="1" dirty="0" err="1" smtClean="0"/>
              <a:t>dan</a:t>
            </a:r>
            <a:r>
              <a:rPr lang="en-US" b="1" dirty="0" smtClean="0"/>
              <a:t> UH </a:t>
            </a:r>
            <a:r>
              <a:rPr lang="en-US" b="1" dirty="0" err="1" smtClean="0"/>
              <a:t>di</a:t>
            </a:r>
            <a:r>
              <a:rPr lang="en-US" b="1" dirty="0" smtClean="0"/>
              <a:t> </a:t>
            </a:r>
            <a:r>
              <a:rPr lang="en-US" b="1" dirty="0" err="1" smtClean="0"/>
              <a:t>bab</a:t>
            </a:r>
            <a:r>
              <a:rPr lang="en-US" b="1" dirty="0" smtClean="0"/>
              <a:t> 3 </a:t>
            </a:r>
            <a:r>
              <a:rPr lang="en-US" b="1" dirty="0" err="1" smtClean="0"/>
              <a:t>di</a:t>
            </a:r>
            <a:r>
              <a:rPr lang="en-US" b="1" dirty="0" smtClean="0"/>
              <a:t> LKS </a:t>
            </a:r>
            <a:r>
              <a:rPr lang="en-US" b="1" dirty="0" err="1" smtClean="0"/>
              <a:t>nya</a:t>
            </a:r>
            <a:endParaRPr lang="en-US" b="1" dirty="0" smtClean="0"/>
          </a:p>
          <a:p>
            <a:r>
              <a:rPr lang="en-US" b="1" dirty="0" smtClean="0"/>
              <a:t>Slide </a:t>
            </a:r>
            <a:r>
              <a:rPr lang="en-US" b="1" dirty="0" err="1" smtClean="0"/>
              <a:t>di</a:t>
            </a:r>
            <a:r>
              <a:rPr lang="en-US" b="1" dirty="0" smtClean="0"/>
              <a:t> </a:t>
            </a:r>
            <a:r>
              <a:rPr lang="en-US" b="1" dirty="0" err="1" smtClean="0"/>
              <a:t>bab</a:t>
            </a:r>
            <a:r>
              <a:rPr lang="en-US" b="1" dirty="0" smtClean="0"/>
              <a:t> 4 </a:t>
            </a:r>
            <a:r>
              <a:rPr lang="en-US" b="1" dirty="0" err="1" smtClean="0"/>
              <a:t>dan</a:t>
            </a:r>
            <a:r>
              <a:rPr lang="en-US" b="1" dirty="0" smtClean="0"/>
              <a:t> UH </a:t>
            </a:r>
            <a:r>
              <a:rPr lang="en-US" b="1" dirty="0" err="1" smtClean="0"/>
              <a:t>di</a:t>
            </a:r>
            <a:r>
              <a:rPr lang="en-US" b="1" dirty="0" smtClean="0"/>
              <a:t> </a:t>
            </a:r>
            <a:r>
              <a:rPr lang="en-US" b="1" dirty="0" err="1" smtClean="0"/>
              <a:t>bab</a:t>
            </a:r>
            <a:r>
              <a:rPr lang="en-US" b="1" dirty="0" smtClean="0"/>
              <a:t> 4  </a:t>
            </a:r>
            <a:r>
              <a:rPr lang="en-US" b="1" dirty="0" err="1" smtClean="0"/>
              <a:t>di</a:t>
            </a:r>
            <a:r>
              <a:rPr lang="en-US" b="1" dirty="0" smtClean="0"/>
              <a:t> LKS NYA</a:t>
            </a:r>
          </a:p>
          <a:p>
            <a:r>
              <a:rPr lang="en-US" b="1" dirty="0" smtClean="0"/>
              <a:t>Baca </a:t>
            </a:r>
            <a:r>
              <a:rPr lang="en-US" b="1" dirty="0" err="1" smtClean="0"/>
              <a:t>di</a:t>
            </a:r>
            <a:r>
              <a:rPr lang="en-US" b="1" dirty="0" smtClean="0"/>
              <a:t> LKS HAL 59-123</a:t>
            </a:r>
          </a:p>
          <a:p>
            <a:pPr>
              <a:buNone/>
            </a:pPr>
            <a:endParaRPr lang="en-US" b="1" dirty="0" smtClean="0"/>
          </a:p>
          <a:p>
            <a:pPr>
              <a:buNone/>
            </a:pPr>
            <a:r>
              <a:rPr lang="en-US" b="1" dirty="0" smtClean="0"/>
              <a:t>      </a:t>
            </a:r>
            <a:r>
              <a:rPr lang="en-US" sz="4400" b="1" dirty="0" err="1" smtClean="0"/>
              <a:t>Selamat</a:t>
            </a:r>
            <a:r>
              <a:rPr lang="en-US" sz="4400" b="1" dirty="0" smtClean="0"/>
              <a:t> </a:t>
            </a:r>
            <a:r>
              <a:rPr lang="en-US" sz="4400" b="1" dirty="0" err="1" smtClean="0"/>
              <a:t>belajar</a:t>
            </a:r>
            <a:r>
              <a:rPr lang="en-US" sz="4400" b="1" dirty="0" smtClean="0"/>
              <a:t> SEMOGA</a:t>
            </a:r>
          </a:p>
          <a:p>
            <a:pPr>
              <a:buNone/>
            </a:pPr>
            <a:r>
              <a:rPr lang="en-US" sz="4400" b="1" dirty="0" smtClean="0"/>
              <a:t>                    SUKSES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15475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6000" b="1" dirty="0" err="1" smtClean="0">
                <a:solidFill>
                  <a:srgbClr val="FF0000"/>
                </a:solidFill>
              </a:rPr>
              <a:t>Indikator</a:t>
            </a:r>
            <a:r>
              <a:rPr lang="id-ID" sz="6000" b="1" dirty="0" smtClean="0">
                <a:solidFill>
                  <a:srgbClr val="FF0000"/>
                </a:solidFill>
              </a:rPr>
              <a:t/>
            </a:r>
            <a:br>
              <a:rPr lang="id-ID" sz="6000" b="1" dirty="0" smtClean="0">
                <a:solidFill>
                  <a:srgbClr val="FF0000"/>
                </a:solidFill>
              </a:rPr>
            </a:br>
            <a:r>
              <a:rPr lang="id-ID" sz="3200" b="1" dirty="0" smtClean="0">
                <a:solidFill>
                  <a:schemeClr val="tx1"/>
                </a:solidFill>
              </a:rPr>
              <a:t>1.</a:t>
            </a:r>
            <a:r>
              <a:rPr lang="id-ID" sz="6000" b="1" dirty="0" smtClean="0">
                <a:solidFill>
                  <a:srgbClr val="FF0000"/>
                </a:solidFill>
              </a:rPr>
              <a:t> </a:t>
            </a:r>
            <a:r>
              <a:rPr lang="id-ID" sz="3200" dirty="0" err="1" smtClean="0">
                <a:solidFill>
                  <a:schemeClr val="tx1"/>
                </a:solidFill>
              </a:rPr>
              <a:t>m</a:t>
            </a:r>
            <a:r>
              <a:rPr lang="en-US" sz="3200" dirty="0" err="1" smtClean="0"/>
              <a:t>enganalisis</a:t>
            </a:r>
            <a:r>
              <a:rPr lang="en-US" sz="3200" dirty="0" smtClean="0"/>
              <a:t> </a:t>
            </a:r>
            <a:r>
              <a:rPr lang="en-US" sz="3200" dirty="0" err="1" smtClean="0"/>
              <a:t>sistem</a:t>
            </a:r>
            <a:r>
              <a:rPr lang="en-US" sz="3200" dirty="0" smtClean="0"/>
              <a:t> </a:t>
            </a:r>
            <a:r>
              <a:rPr lang="en-US" sz="3200" dirty="0" err="1" smtClean="0"/>
              <a:t>pembagian</a:t>
            </a:r>
            <a:r>
              <a:rPr lang="en-US" sz="3200" dirty="0" smtClean="0"/>
              <a:t> </a:t>
            </a:r>
            <a:r>
              <a:rPr lang="en-US" sz="3200" dirty="0" err="1" smtClean="0"/>
              <a:t>kekuasaan</a:t>
            </a:r>
            <a:r>
              <a:rPr lang="en-US" sz="3200" dirty="0" smtClean="0"/>
              <a:t> </a:t>
            </a:r>
            <a:r>
              <a:rPr lang="id-ID" sz="3200" dirty="0" smtClean="0"/>
              <a:t/>
            </a:r>
            <a:br>
              <a:rPr lang="id-ID" sz="3200" dirty="0" smtClean="0"/>
            </a:br>
            <a:r>
              <a:rPr lang="id-ID" sz="3200" dirty="0" smtClean="0"/>
              <a:t>      </a:t>
            </a:r>
            <a:r>
              <a:rPr lang="en-US" sz="3200" dirty="0" err="1" smtClean="0"/>
              <a:t>pemerintahan</a:t>
            </a:r>
            <a:r>
              <a:rPr lang="en-US" sz="3200" dirty="0" smtClean="0"/>
              <a:t> Negara </a:t>
            </a:r>
            <a:r>
              <a:rPr lang="en-US" sz="3200" dirty="0" err="1" smtClean="0"/>
              <a:t>Kesatuan</a:t>
            </a:r>
            <a:r>
              <a:rPr lang="en-US" sz="3200" dirty="0" smtClean="0"/>
              <a:t> </a:t>
            </a:r>
            <a:r>
              <a:rPr lang="en-US" sz="3200" dirty="0" err="1" smtClean="0"/>
              <a:t>Republik</a:t>
            </a:r>
            <a:r>
              <a:rPr lang="en-US" sz="3200" dirty="0" smtClean="0"/>
              <a:t> Indonesia.</a:t>
            </a:r>
            <a:r>
              <a:rPr lang="id-ID" sz="3200" dirty="0" smtClean="0"/>
              <a:t/>
            </a:r>
            <a:br>
              <a:rPr lang="id-ID" sz="3200" dirty="0" smtClean="0"/>
            </a:br>
            <a:r>
              <a:rPr lang="en-US" sz="3200" dirty="0" smtClean="0"/>
              <a:t>2.  </a:t>
            </a:r>
            <a:r>
              <a:rPr lang="en-US" sz="3200" dirty="0" err="1" smtClean="0"/>
              <a:t>Menganalisis</a:t>
            </a:r>
            <a:r>
              <a:rPr lang="en-US" sz="3200" dirty="0" smtClean="0"/>
              <a:t> </a:t>
            </a:r>
            <a:r>
              <a:rPr lang="en-US" sz="3200" dirty="0" err="1" smtClean="0"/>
              <a:t>kedudukan</a:t>
            </a:r>
            <a:r>
              <a:rPr lang="en-US" sz="3200" dirty="0" smtClean="0"/>
              <a:t> </a:t>
            </a:r>
            <a:r>
              <a:rPr lang="en-US" sz="3200" dirty="0" err="1" smtClean="0"/>
              <a:t>dan</a:t>
            </a:r>
            <a:r>
              <a:rPr lang="en-US" sz="3200" dirty="0" smtClean="0"/>
              <a:t> </a:t>
            </a:r>
            <a:r>
              <a:rPr lang="en-US" sz="3200" dirty="0" err="1" smtClean="0"/>
              <a:t>fungsi</a:t>
            </a:r>
            <a:r>
              <a:rPr lang="en-US" sz="3200" dirty="0" smtClean="0"/>
              <a:t> </a:t>
            </a:r>
            <a:r>
              <a:rPr lang="en-US" sz="3200" dirty="0" err="1" smtClean="0"/>
              <a:t>kementerian</a:t>
            </a:r>
            <a:r>
              <a:rPr lang="en-US" sz="3200" dirty="0" smtClean="0"/>
              <a:t> </a:t>
            </a:r>
            <a:r>
              <a:rPr lang="id-ID" sz="3200" dirty="0" smtClean="0"/>
              <a:t/>
            </a:r>
            <a:br>
              <a:rPr lang="id-ID" sz="3200" dirty="0" smtClean="0"/>
            </a:br>
            <a:r>
              <a:rPr lang="id-ID" sz="3200" dirty="0" smtClean="0"/>
              <a:t>      </a:t>
            </a:r>
            <a:r>
              <a:rPr lang="en-US" sz="3200" dirty="0" err="1" smtClean="0"/>
              <a:t>negara</a:t>
            </a:r>
            <a:r>
              <a:rPr lang="en-US" sz="3200" dirty="0" smtClean="0"/>
              <a:t> </a:t>
            </a:r>
            <a:r>
              <a:rPr lang="en-US" sz="3200" dirty="0" err="1" smtClean="0"/>
              <a:t>pada</a:t>
            </a:r>
            <a:r>
              <a:rPr lang="en-US" sz="3200" dirty="0" smtClean="0"/>
              <a:t> Negara </a:t>
            </a:r>
            <a:r>
              <a:rPr lang="en-US" sz="3200" dirty="0" err="1" smtClean="0"/>
              <a:t>Kesatuan</a:t>
            </a:r>
            <a:r>
              <a:rPr lang="en-US" sz="3200" dirty="0" smtClean="0"/>
              <a:t> </a:t>
            </a:r>
            <a:r>
              <a:rPr lang="en-US" sz="3200" dirty="0" err="1" smtClean="0"/>
              <a:t>Republik</a:t>
            </a:r>
            <a:r>
              <a:rPr lang="en-US" sz="3200" dirty="0" smtClean="0"/>
              <a:t> Indonesia.</a:t>
            </a:r>
            <a:r>
              <a:rPr lang="id-ID" sz="3200" dirty="0" smtClean="0"/>
              <a:t/>
            </a:r>
            <a:br>
              <a:rPr lang="id-ID" sz="3200" dirty="0" smtClean="0"/>
            </a:br>
            <a:r>
              <a:rPr lang="en-US" sz="3200" dirty="0" smtClean="0"/>
              <a:t>3.  </a:t>
            </a:r>
            <a:r>
              <a:rPr lang="en-US" sz="3200" dirty="0" err="1" smtClean="0"/>
              <a:t>Menganalisis</a:t>
            </a:r>
            <a:r>
              <a:rPr lang="en-US" sz="3200" dirty="0" smtClean="0"/>
              <a:t> </a:t>
            </a:r>
            <a:r>
              <a:rPr lang="en-US" sz="3200" dirty="0" err="1" smtClean="0"/>
              <a:t>kedudukan</a:t>
            </a:r>
            <a:r>
              <a:rPr lang="en-US" sz="3200" dirty="0" smtClean="0"/>
              <a:t>  </a:t>
            </a:r>
            <a:r>
              <a:rPr lang="en-US" sz="3200" dirty="0" err="1" smtClean="0"/>
              <a:t>dan</a:t>
            </a:r>
            <a:r>
              <a:rPr lang="en-US" sz="3200" dirty="0" smtClean="0"/>
              <a:t> </a:t>
            </a:r>
            <a:r>
              <a:rPr lang="en-US" sz="3200" dirty="0" err="1" smtClean="0"/>
              <a:t>fungsi</a:t>
            </a:r>
            <a:r>
              <a:rPr lang="en-US" sz="3200" dirty="0" smtClean="0"/>
              <a:t> </a:t>
            </a:r>
            <a:r>
              <a:rPr lang="en-US" sz="3200" dirty="0" err="1" smtClean="0"/>
              <a:t>pemerintahan</a:t>
            </a:r>
            <a:r>
              <a:rPr lang="en-US" sz="3200" dirty="0" smtClean="0"/>
              <a:t> </a:t>
            </a:r>
            <a:r>
              <a:rPr lang="en-US" sz="3200" dirty="0" err="1" smtClean="0"/>
              <a:t>daerah</a:t>
            </a:r>
            <a:r>
              <a:rPr lang="en-US" sz="3200" dirty="0" smtClean="0"/>
              <a:t> </a:t>
            </a:r>
            <a:r>
              <a:rPr lang="en-US" sz="3200" dirty="0" err="1" smtClean="0"/>
              <a:t>dalam</a:t>
            </a:r>
            <a:r>
              <a:rPr lang="en-US" sz="3200" dirty="0" smtClean="0"/>
              <a:t> </a:t>
            </a:r>
            <a:r>
              <a:rPr lang="en-US" sz="3200" dirty="0" err="1" smtClean="0"/>
              <a:t>lingkup</a:t>
            </a:r>
            <a:r>
              <a:rPr lang="en-US" sz="3200" dirty="0" smtClean="0"/>
              <a:t> Negara </a:t>
            </a:r>
            <a:r>
              <a:rPr lang="en-US" sz="3200" dirty="0" err="1" smtClean="0"/>
              <a:t>Kesatuan</a:t>
            </a:r>
            <a:r>
              <a:rPr lang="en-US" sz="3200" dirty="0" smtClean="0"/>
              <a:t> </a:t>
            </a:r>
            <a:r>
              <a:rPr lang="en-US" sz="3200" dirty="0" err="1" smtClean="0"/>
              <a:t>Republik</a:t>
            </a:r>
            <a:r>
              <a:rPr lang="en-US" sz="3200" dirty="0" smtClean="0"/>
              <a:t> Indonesia.</a:t>
            </a:r>
            <a:r>
              <a:rPr lang="id-ID" sz="3200" dirty="0" smtClean="0"/>
              <a:t/>
            </a:r>
            <a:br>
              <a:rPr lang="id-ID" sz="3200" dirty="0" smtClean="0"/>
            </a:br>
            <a:r>
              <a:rPr lang="en-US" sz="3200" dirty="0" smtClean="0"/>
              <a:t> </a:t>
            </a:r>
            <a:r>
              <a:rPr lang="id-ID" sz="3200" dirty="0" smtClean="0"/>
              <a:t/>
            </a:r>
            <a:br>
              <a:rPr lang="id-ID" sz="3200" dirty="0" smtClean="0"/>
            </a:br>
            <a:endParaRPr lang="id-ID"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
            </a:r>
            <a:br>
              <a:rPr lang="id-ID" sz="2800" dirty="0" smtClean="0"/>
            </a:br>
            <a:endParaRPr lang="id-ID" sz="2800" dirty="0"/>
          </a:p>
        </p:txBody>
      </p:sp>
      <p:pic>
        <p:nvPicPr>
          <p:cNvPr id="5" name="Picture 2"/>
          <p:cNvPicPr>
            <a:picLocks noChangeAspect="1" noChangeArrowheads="1"/>
          </p:cNvPicPr>
          <p:nvPr/>
        </p:nvPicPr>
        <p:blipFill>
          <a:blip r:embed="rId2" cstate="print"/>
          <a:srcRect/>
          <a:stretch>
            <a:fillRect/>
          </a:stretch>
        </p:blipFill>
        <p:spPr bwMode="auto">
          <a:xfrm>
            <a:off x="285720" y="214290"/>
            <a:ext cx="8715436" cy="63579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txBody>
          <a:bodyPr/>
          <a:lstStyle/>
          <a:p>
            <a:endParaRPr lang="id-ID" dirty="0"/>
          </a:p>
        </p:txBody>
      </p:sp>
      <p:pic>
        <p:nvPicPr>
          <p:cNvPr id="3" name="Picture 2"/>
          <p:cNvPicPr>
            <a:picLocks noChangeAspect="1" noChangeArrowheads="1"/>
          </p:cNvPicPr>
          <p:nvPr/>
        </p:nvPicPr>
        <p:blipFill>
          <a:blip r:embed="rId2" cstate="print"/>
          <a:srcRect/>
          <a:stretch>
            <a:fillRect/>
          </a:stretch>
        </p:blipFill>
        <p:spPr bwMode="auto">
          <a:xfrm>
            <a:off x="285720" y="0"/>
            <a:ext cx="4000528" cy="6572224"/>
          </a:xfrm>
          <a:prstGeom prst="rect">
            <a:avLst/>
          </a:prstGeom>
          <a:noFill/>
          <a:ln w="9525">
            <a:noFill/>
            <a:miter lim="800000"/>
            <a:headEnd/>
            <a:tailEnd/>
          </a:ln>
          <a:effectLst/>
        </p:spPr>
      </p:pic>
      <p:pic>
        <p:nvPicPr>
          <p:cNvPr id="1026" name="Picture 2" descr="C:\Users\USER\Downloads\MISKIN.jpg"/>
          <p:cNvPicPr>
            <a:picLocks noChangeAspect="1" noChangeArrowheads="1"/>
          </p:cNvPicPr>
          <p:nvPr/>
        </p:nvPicPr>
        <p:blipFill>
          <a:blip r:embed="rId3" cstate="print"/>
          <a:srcRect/>
          <a:stretch>
            <a:fillRect/>
          </a:stretch>
        </p:blipFill>
        <p:spPr bwMode="auto">
          <a:xfrm>
            <a:off x="4286248" y="142852"/>
            <a:ext cx="4857752" cy="671514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dirty="0" smtClean="0"/>
              <a:t>Mari kita bersyukur kepada Tuhan kerena memiliki kekayaan alam yang melimpah. Semua potensi alam yang melimpah  itu seharusnya  dapat memajukan kesejahteraan rakyat  Indonesia, pada kenyataannya tidak semua rakyat dapat menikmati  kesejahteraan sebagaimana  tujuan negara  yang tercantum di dalam  alinea keempat  pembukaan UUD 1945.    </a:t>
            </a:r>
            <a:br>
              <a:rPr lang="id-ID" sz="3200" dirty="0" smtClean="0"/>
            </a:br>
            <a:endParaRPr lang="id-ID"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t>pemabagian kekuasaan  sebagaimana di ajarkan oleh Montesquieu  melalui </a:t>
            </a:r>
            <a:r>
              <a:rPr lang="id-ID" sz="2800" b="1" dirty="0" smtClean="0">
                <a:solidFill>
                  <a:schemeClr val="tx1"/>
                </a:solidFill>
              </a:rPr>
              <a:t>Trias p</a:t>
            </a:r>
            <a:r>
              <a:rPr lang="id-ID" sz="2800" b="1" dirty="0" smtClean="0"/>
              <a:t>olitica:</a:t>
            </a:r>
            <a:r>
              <a:rPr lang="id-ID" sz="2800" dirty="0" smtClean="0"/>
              <a:t/>
            </a:r>
            <a:br>
              <a:rPr lang="id-ID" sz="2800" dirty="0" smtClean="0"/>
            </a:br>
            <a:r>
              <a:rPr lang="id-ID" sz="2800" dirty="0" smtClean="0"/>
              <a:t>1.Legislatif  (DPR) membuat UU</a:t>
            </a:r>
            <a:br>
              <a:rPr lang="id-ID" sz="2800" dirty="0" smtClean="0"/>
            </a:br>
            <a:r>
              <a:rPr lang="id-ID" sz="2800" dirty="0" smtClean="0"/>
              <a:t>2.Eksekutif (Presiden) menjalankan UU </a:t>
            </a:r>
            <a:br>
              <a:rPr lang="id-ID" sz="2800" dirty="0" smtClean="0"/>
            </a:br>
            <a:r>
              <a:rPr lang="id-ID" sz="2800" dirty="0" smtClean="0"/>
              <a:t>3.Yudikatif: (MA) mengadili pelanggaran UU</a:t>
            </a: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928694"/>
          </a:xfrm>
        </p:spPr>
        <p:style>
          <a:lnRef idx="1">
            <a:schemeClr val="accent4"/>
          </a:lnRef>
          <a:fillRef idx="2">
            <a:schemeClr val="accent4"/>
          </a:fillRef>
          <a:effectRef idx="1">
            <a:schemeClr val="accent4"/>
          </a:effectRef>
          <a:fontRef idx="minor">
            <a:schemeClr val="dk1"/>
          </a:fontRef>
        </p:style>
        <p:txBody>
          <a:bodyPr>
            <a:normAutofit/>
          </a:bodyPr>
          <a:lstStyle/>
          <a:p>
            <a:r>
              <a:rPr lang="id-ID" sz="4000" b="1" dirty="0" smtClean="0">
                <a:solidFill>
                  <a:srgbClr val="FF0000"/>
                </a:solidFill>
              </a:rPr>
              <a:t>Pembukaan UUD 1945 alinea keempat</a:t>
            </a:r>
            <a:endParaRPr lang="id-ID" sz="4000" b="1" dirty="0">
              <a:solidFill>
                <a:srgbClr val="FF0000"/>
              </a:solidFill>
            </a:endParaRPr>
          </a:p>
        </p:txBody>
      </p:sp>
      <p:sp>
        <p:nvSpPr>
          <p:cNvPr id="3" name="Content Placeholder 2"/>
          <p:cNvSpPr>
            <a:spLocks noGrp="1"/>
          </p:cNvSpPr>
          <p:nvPr>
            <p:ph idx="1"/>
          </p:nvPr>
        </p:nvSpPr>
        <p:spPr>
          <a:xfrm>
            <a:off x="0" y="1071546"/>
            <a:ext cx="9144000" cy="5643602"/>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id-ID" dirty="0" smtClean="0"/>
              <a:t>Kemudian dari pada itu untuk membentuk  suatu pemerintah negara  Indonesia yang </a:t>
            </a:r>
            <a:r>
              <a:rPr lang="id-ID" dirty="0" smtClean="0">
                <a:solidFill>
                  <a:srgbClr val="FF0000"/>
                </a:solidFill>
              </a:rPr>
              <a:t>melindungi</a:t>
            </a:r>
            <a:r>
              <a:rPr lang="id-ID" dirty="0" smtClean="0"/>
              <a:t> segenap bangsa Indonesia dan seluruh tumpah darah Indonesia, dan untuk </a:t>
            </a:r>
            <a:r>
              <a:rPr lang="id-ID" dirty="0" smtClean="0">
                <a:solidFill>
                  <a:srgbClr val="FF0000"/>
                </a:solidFill>
              </a:rPr>
              <a:t>memajukan kesejahteraan umum, mencerdaskan kehidupan bangsa, dan ikut melaksanakan ketertiban dunia yang berdasarkan kemerdekaan, perdamian abadi,  dan kedilan sosial</a:t>
            </a:r>
            <a:r>
              <a:rPr lang="id-ID"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71435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sz="4000" b="1" dirty="0" smtClean="0">
                <a:solidFill>
                  <a:srgbClr val="FF0000"/>
                </a:solidFill>
              </a:rPr>
              <a:t/>
            </a:r>
            <a:br>
              <a:rPr lang="id-ID" sz="4000" b="1" dirty="0" smtClean="0">
                <a:solidFill>
                  <a:srgbClr val="FF0000"/>
                </a:solidFill>
              </a:rPr>
            </a:br>
            <a:r>
              <a:rPr lang="id-ID" sz="4000" b="1" dirty="0" smtClean="0">
                <a:solidFill>
                  <a:srgbClr val="FF0000"/>
                </a:solidFill>
              </a:rPr>
              <a:t>TUGAS KELOMPOK  TUJUAN NKRI</a:t>
            </a:r>
            <a:r>
              <a:rPr lang="id-ID" dirty="0" smtClean="0"/>
              <a:t/>
            </a:r>
            <a:br>
              <a:rPr lang="id-ID" dirty="0" smtClean="0"/>
            </a:br>
            <a:endParaRPr lang="id-ID" dirty="0"/>
          </a:p>
        </p:txBody>
      </p:sp>
      <p:sp>
        <p:nvSpPr>
          <p:cNvPr id="3" name="Content Placeholder 2"/>
          <p:cNvSpPr>
            <a:spLocks noGrp="1"/>
          </p:cNvSpPr>
          <p:nvPr>
            <p:ph idx="1"/>
          </p:nvPr>
        </p:nvSpPr>
        <p:spPr>
          <a:xfrm>
            <a:off x="142844" y="785794"/>
            <a:ext cx="8858312" cy="5857916"/>
          </a:xfrm>
        </p:spPr>
        <p:style>
          <a:lnRef idx="1">
            <a:schemeClr val="accent5"/>
          </a:lnRef>
          <a:fillRef idx="2">
            <a:schemeClr val="accent5"/>
          </a:fillRef>
          <a:effectRef idx="1">
            <a:schemeClr val="accent5"/>
          </a:effectRef>
          <a:fontRef idx="minor">
            <a:schemeClr val="dk1"/>
          </a:fontRef>
        </p:style>
        <p:txBody>
          <a:bodyPr>
            <a:normAutofit fontScale="92500"/>
          </a:bodyPr>
          <a:lstStyle/>
          <a:p>
            <a:r>
              <a:rPr lang="id-ID" dirty="0" smtClean="0">
                <a:solidFill>
                  <a:schemeClr val="tx1"/>
                </a:solidFill>
              </a:rPr>
              <a:t>Melindun</a:t>
            </a:r>
            <a:r>
              <a:rPr lang="id-ID" dirty="0" smtClean="0"/>
              <a:t>gi segenap bangsa Indonesia dan seluruh tumpah darah Indonesia</a:t>
            </a:r>
          </a:p>
          <a:p>
            <a:r>
              <a:rPr lang="id-ID" dirty="0" smtClean="0"/>
              <a:t>Memajukan kesejahteraan umum</a:t>
            </a:r>
          </a:p>
          <a:p>
            <a:r>
              <a:rPr lang="id-ID" dirty="0" smtClean="0"/>
              <a:t>Mencerdaskan kehidupan bangsa</a:t>
            </a:r>
          </a:p>
          <a:p>
            <a:r>
              <a:rPr lang="id-ID" dirty="0" smtClean="0"/>
              <a:t>Ikut melaksakan ketertiban dunia yang berdasarkan kemerdaan, perdamian abadi, dan keadilan sosial. </a:t>
            </a:r>
          </a:p>
          <a:p>
            <a:endParaRPr lang="id-ID" dirty="0" smtClean="0"/>
          </a:p>
          <a:p>
            <a:r>
              <a:rPr lang="id-ID" dirty="0" smtClean="0"/>
              <a:t>Berikan tanggapan bagaimana  menurut kelompok kalian pelaksaan tujuan negara tersebut</a:t>
            </a:r>
          </a:p>
          <a:p>
            <a:r>
              <a:rPr lang="id-ID" dirty="0" smtClean="0"/>
              <a:t>Jika belum maksimal berikan solusi yang tepat menurut kalian </a:t>
            </a:r>
          </a:p>
          <a:p>
            <a:endParaRPr lang="id-ID" dirty="0" smtClean="0"/>
          </a:p>
          <a:p>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12997</TotalTime>
  <Words>797</Words>
  <Application>Microsoft Office PowerPoint</Application>
  <PresentationFormat>On-screen Show (4:3)</PresentationFormat>
  <Paragraphs>104</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K.I:.  1. Menghayati dan mengamalkan ajaran agama yang dianutnya. 2.  Menghayati dan mengamalkan perilaku jujur, disiplin, tanggungjawab, peduli (gotong royong, kerjasama, toleran, damai), santun, responsif dan pro-aktif dan menunjukkan sikap sebagai bagian dari solusi atas berbagai permasalahan dalam berinteraksi secara efektif dengan lingkungan sosial dan alam serta dalam menempatkan diri sebagai cerminan  bangsa dalam pergaulan dunia. 3. Memahami, menerapkan, menganalisis pengetahuan faktual, konseptual, prosedural berdasarkan rasa ingintahunya tentang ilmu pengetahuan, teknologi, seni, budaya, dan humaniora dengan wawasan kemanusiaan, kebangsaan, kenegaraan, dan peradaban terkait penyebab fenomena dan kejadian, serta menerapkan pengetahuan prosedural pada bidang kajian yang spesifik sesuai dengan bakat dan minatnya untuk memecahkan masalah 4. Mengolah, menalar, dan menyaji dalam ranah konkret dan ranah abstrak terkait dengan pengembangan dari yang dipelajarinya di sekolah secara mandiri, dan mampu menggunakan metoda sesuai kaidah keilmuan.</vt:lpstr>
      <vt:lpstr>K.D: Menganalisis sistem pembagian kekuasaan pemerintahan negara, kementerian negara, dan pemerintahan daerah menurut Undang-Undang Dasar Negara Republik Indonesia Tahun 1945.     </vt:lpstr>
      <vt:lpstr>Indikator 1. menganalisis sistem pembagian kekuasaan        pemerintahan Negara Kesatuan Republik Indonesia. 2.  Menganalisis kedudukan dan fungsi kementerian        negara pada Negara Kesatuan Republik Indonesia. 3.  Menganalisis kedudukan  dan fungsi pemerintahan daerah dalam lingkup Negara Kesatuan Republik Indonesia.   </vt:lpstr>
      <vt:lpstr> </vt:lpstr>
      <vt:lpstr>Slide 5</vt:lpstr>
      <vt:lpstr>Mari kita bersyukur kepada Tuhan kerena memiliki kekayaan alam yang melimpah. Semua potensi alam yang melimpah  itu seharusnya  dapat memajukan kesejahteraan rakyat  Indonesia, pada kenyataannya tidak semua rakyat dapat menikmati  kesejahteraan sebagaimana  tujuan negara  yang tercantum di dalam  alinea keempat  pembukaan UUD 1945.     </vt:lpstr>
      <vt:lpstr>pemabagian kekuasaan  sebagaimana di ajarkan oleh Montesquieu  melalui Trias politica: 1.Legislatif  (DPR) membuat UU 2.Eksekutif (Presiden) menjalankan UU  3.Yudikatif: (MA) mengadili pelanggaran UU</vt:lpstr>
      <vt:lpstr>Pembukaan UUD 1945 alinea keempat</vt:lpstr>
      <vt:lpstr> TUGAS KELOMPOK  TUJUAN NKRI </vt:lpstr>
      <vt:lpstr>Presiden RI sebagai kepala negara dan kepala pemerintahan</vt:lpstr>
      <vt:lpstr>Lanjutanya</vt:lpstr>
      <vt:lpstr>Wakil Presiden</vt:lpstr>
      <vt:lpstr>KEMENTERIAN NEGARA</vt:lpstr>
      <vt:lpstr>KEKUASAAN PEMERINTAH DAERAH  MENURUT UUD 1945</vt:lpstr>
      <vt:lpstr>Lanjutannya</vt:lpstr>
      <vt:lpstr>Sebagai wakil pemerintah otonom,  pemerintah  daerah    menyelenggarakan  pemerintahan berdasarkan beberapa asas sbb:</vt:lpstr>
      <vt:lpstr>Pelaksaan urusan pemerintah daerah</vt:lpstr>
      <vt:lpstr> Lanjutannya </vt:lpstr>
      <vt:lpstr> Perimbangan  kekuasaan  pemerintah pusat dan daerah </vt:lpstr>
      <vt:lpstr>Lanjutannya</vt:lpstr>
      <vt:lpstr>5.URUSAN MONETER (berhubungan dengna uang) ATAU FISKAL(kebijakan yang di buat oleh pemerintah  untuk mengarahkan ekonomi negara melalui pengeluaran dan pendapatan berupa pajak.</vt:lpstr>
      <vt:lpstr>KESIMPULAN</vt:lpstr>
      <vt:lpstr>Kisi-kisi UAS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Akuang</cp:lastModifiedBy>
  <cp:revision>232</cp:revision>
  <dcterms:created xsi:type="dcterms:W3CDTF">2014-07-10T11:55:30Z</dcterms:created>
  <dcterms:modified xsi:type="dcterms:W3CDTF">2016-11-24T07:32:55Z</dcterms:modified>
</cp:coreProperties>
</file>