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71" r:id="rId2"/>
    <p:sldId id="349" r:id="rId3"/>
    <p:sldId id="350" r:id="rId4"/>
    <p:sldId id="290" r:id="rId5"/>
    <p:sldId id="333" r:id="rId6"/>
    <p:sldId id="322" r:id="rId7"/>
    <p:sldId id="272" r:id="rId8"/>
    <p:sldId id="292" r:id="rId9"/>
    <p:sldId id="327" r:id="rId10"/>
    <p:sldId id="328" r:id="rId11"/>
    <p:sldId id="329" r:id="rId12"/>
    <p:sldId id="330" r:id="rId13"/>
    <p:sldId id="278" r:id="rId14"/>
    <p:sldId id="284" r:id="rId15"/>
    <p:sldId id="331" r:id="rId16"/>
    <p:sldId id="332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38" autoAdjust="0"/>
    <p:restoredTop sz="94322" autoAdjust="0"/>
  </p:normalViewPr>
  <p:slideViewPr>
    <p:cSldViewPr>
      <p:cViewPr>
        <p:scale>
          <a:sx n="68" d="100"/>
          <a:sy n="68" d="100"/>
        </p:scale>
        <p:origin x="-138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9143A-86C6-4B21-813A-86B7990B8E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D8E7E1E-6E6D-4BB9-9BC8-A366B32B7638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rtl="0"/>
          <a:r>
            <a:rPr lang="id-ID" dirty="0" smtClean="0"/>
            <a:t>3.17 </a:t>
          </a:r>
          <a:r>
            <a:rPr lang="en-US" dirty="0" err="1" smtClean="0"/>
            <a:t>Menganalisis</a:t>
          </a:r>
          <a:r>
            <a:rPr lang="en-US" dirty="0" smtClean="0"/>
            <a:t> </a:t>
          </a:r>
          <a:r>
            <a:rPr lang="en-US" dirty="0" err="1" smtClean="0"/>
            <a:t>kebahasaan</a:t>
          </a:r>
          <a:r>
            <a:rPr lang="en-US" dirty="0" smtClean="0"/>
            <a:t> </a:t>
          </a:r>
          <a:r>
            <a:rPr lang="en-US" dirty="0" err="1" smtClean="0"/>
            <a:t>resensi</a:t>
          </a:r>
          <a:r>
            <a:rPr lang="en-US" dirty="0" smtClean="0"/>
            <a:t> </a:t>
          </a:r>
          <a:r>
            <a:rPr lang="en-US" dirty="0" err="1" smtClean="0"/>
            <a:t>setidaknya</a:t>
          </a:r>
          <a:r>
            <a:rPr lang="en-US" dirty="0" smtClean="0"/>
            <a:t> </a:t>
          </a:r>
          <a:r>
            <a:rPr lang="en-US" dirty="0" err="1" smtClean="0"/>
            <a:t>dua</a:t>
          </a:r>
          <a:r>
            <a:rPr lang="en-US" dirty="0" smtClean="0"/>
            <a:t> </a:t>
          </a:r>
          <a:r>
            <a:rPr lang="en-US" dirty="0" err="1" smtClean="0"/>
            <a:t>karya</a:t>
          </a:r>
          <a:r>
            <a:rPr lang="en-US" dirty="0" smtClean="0"/>
            <a:t> yang </a:t>
          </a:r>
          <a:r>
            <a:rPr lang="en-US" dirty="0" err="1" smtClean="0"/>
            <a:t>berbeda</a:t>
          </a:r>
          <a:r>
            <a:rPr lang="en-US" dirty="0" smtClean="0"/>
            <a:t>.</a:t>
          </a:r>
          <a:endParaRPr lang="id-ID" dirty="0"/>
        </a:p>
      </dgm:t>
    </dgm:pt>
    <dgm:pt modelId="{73544406-FD8A-4D4F-9A6F-56E761520034}" type="parTrans" cxnId="{922F9EB8-6CF8-4927-A794-59A9C6246BD9}">
      <dgm:prSet/>
      <dgm:spPr/>
      <dgm:t>
        <a:bodyPr/>
        <a:lstStyle/>
        <a:p>
          <a:endParaRPr lang="id-ID"/>
        </a:p>
      </dgm:t>
    </dgm:pt>
    <dgm:pt modelId="{89BC254F-6F8E-4491-A40E-CF677CB20D27}" type="sibTrans" cxnId="{922F9EB8-6CF8-4927-A794-59A9C6246BD9}">
      <dgm:prSet/>
      <dgm:spPr/>
      <dgm:t>
        <a:bodyPr/>
        <a:lstStyle/>
        <a:p>
          <a:endParaRPr lang="id-ID"/>
        </a:p>
      </dgm:t>
    </dgm:pt>
    <dgm:pt modelId="{99A9F846-3D4B-4A3B-A756-5F6A6027EB45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id-ID" dirty="0" smtClean="0"/>
            <a:t>4.17 </a:t>
          </a:r>
          <a:r>
            <a:rPr lang="en-US" dirty="0" err="1" smtClean="0"/>
            <a:t>Mengkonstruksi</a:t>
          </a:r>
          <a:r>
            <a:rPr lang="en-US" dirty="0" smtClean="0"/>
            <a:t> </a:t>
          </a:r>
          <a:r>
            <a:rPr lang="en-US" dirty="0" err="1" smtClean="0"/>
            <a:t>sebuah</a:t>
          </a:r>
          <a:r>
            <a:rPr lang="en-US" dirty="0" smtClean="0"/>
            <a:t> </a:t>
          </a:r>
          <a:r>
            <a:rPr lang="en-US" dirty="0" err="1" smtClean="0"/>
            <a:t>resensi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buku</a:t>
          </a:r>
          <a:r>
            <a:rPr lang="en-US" dirty="0" smtClean="0"/>
            <a:t>  </a:t>
          </a:r>
          <a:r>
            <a:rPr lang="en-US" dirty="0" err="1" smtClean="0"/>
            <a:t>kumpulan</a:t>
          </a:r>
          <a:r>
            <a:rPr lang="en-US" dirty="0" smtClean="0"/>
            <a:t> </a:t>
          </a:r>
          <a:r>
            <a:rPr lang="en-US" dirty="0" err="1" smtClean="0"/>
            <a:t>cerita</a:t>
          </a:r>
          <a:r>
            <a:rPr lang="en-US" dirty="0" smtClean="0"/>
            <a:t> </a:t>
          </a:r>
          <a:r>
            <a:rPr lang="en-US" dirty="0" err="1" smtClean="0"/>
            <a:t>pendek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novel yang </a:t>
          </a:r>
          <a:r>
            <a:rPr lang="en-US" dirty="0" err="1" smtClean="0"/>
            <a:t>sudah</a:t>
          </a:r>
          <a:r>
            <a:rPr lang="en-US" dirty="0" smtClean="0"/>
            <a:t> </a:t>
          </a:r>
          <a:r>
            <a:rPr lang="en-US" dirty="0" err="1" smtClean="0"/>
            <a:t>dibaca</a:t>
          </a:r>
          <a:r>
            <a:rPr lang="en-US" dirty="0" smtClean="0"/>
            <a:t>.</a:t>
          </a:r>
          <a:endParaRPr lang="id-ID" dirty="0"/>
        </a:p>
      </dgm:t>
    </dgm:pt>
    <dgm:pt modelId="{0B2BB45A-ED78-4693-A8DA-A372F8E83A32}" type="parTrans" cxnId="{A51187E1-78E8-486D-A8C0-291A020CB30A}">
      <dgm:prSet/>
      <dgm:spPr/>
      <dgm:t>
        <a:bodyPr/>
        <a:lstStyle/>
        <a:p>
          <a:endParaRPr lang="id-ID"/>
        </a:p>
      </dgm:t>
    </dgm:pt>
    <dgm:pt modelId="{6881F63E-1154-4337-B7C4-55E73A899CB7}" type="sibTrans" cxnId="{A51187E1-78E8-486D-A8C0-291A020CB30A}">
      <dgm:prSet/>
      <dgm:spPr/>
      <dgm:t>
        <a:bodyPr/>
        <a:lstStyle/>
        <a:p>
          <a:endParaRPr lang="id-ID"/>
        </a:p>
      </dgm:t>
    </dgm:pt>
    <dgm:pt modelId="{A2D98939-F2C8-4AEA-AED2-F2F629F37E13}" type="pres">
      <dgm:prSet presAssocID="{8609143A-86C6-4B21-813A-86B7990B8E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8907DAB-91C9-4368-9F1A-10FC797C1A54}" type="pres">
      <dgm:prSet presAssocID="{ED8E7E1E-6E6D-4BB9-9BC8-A366B32B7638}" presName="parentText" presStyleLbl="node1" presStyleIdx="0" presStyleCnt="2" custScaleY="12636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FA4A71B-F2A0-4CD6-BFB7-08CCF2C19B7E}" type="pres">
      <dgm:prSet presAssocID="{89BC254F-6F8E-4491-A40E-CF677CB20D27}" presName="spacer" presStyleCnt="0"/>
      <dgm:spPr/>
    </dgm:pt>
    <dgm:pt modelId="{B56CAA9E-912A-4995-9E5D-0F64ADE4C1C3}" type="pres">
      <dgm:prSet presAssocID="{99A9F846-3D4B-4A3B-A756-5F6A6027EB45}" presName="parentText" presStyleLbl="node1" presStyleIdx="1" presStyleCnt="2" custScaleY="10921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0B2A0A8-1740-4201-82D7-4299B82E863E}" type="presOf" srcId="{ED8E7E1E-6E6D-4BB9-9BC8-A366B32B7638}" destId="{78907DAB-91C9-4368-9F1A-10FC797C1A54}" srcOrd="0" destOrd="0" presId="urn:microsoft.com/office/officeart/2005/8/layout/vList2"/>
    <dgm:cxn modelId="{05CC381D-6975-41C3-8A92-E8B16ACA1321}" type="presOf" srcId="{99A9F846-3D4B-4A3B-A756-5F6A6027EB45}" destId="{B56CAA9E-912A-4995-9E5D-0F64ADE4C1C3}" srcOrd="0" destOrd="0" presId="urn:microsoft.com/office/officeart/2005/8/layout/vList2"/>
    <dgm:cxn modelId="{2E25BD1F-B9CE-445B-A11F-8DCE6610249C}" type="presOf" srcId="{8609143A-86C6-4B21-813A-86B7990B8E5A}" destId="{A2D98939-F2C8-4AEA-AED2-F2F629F37E13}" srcOrd="0" destOrd="0" presId="urn:microsoft.com/office/officeart/2005/8/layout/vList2"/>
    <dgm:cxn modelId="{A51187E1-78E8-486D-A8C0-291A020CB30A}" srcId="{8609143A-86C6-4B21-813A-86B7990B8E5A}" destId="{99A9F846-3D4B-4A3B-A756-5F6A6027EB45}" srcOrd="1" destOrd="0" parTransId="{0B2BB45A-ED78-4693-A8DA-A372F8E83A32}" sibTransId="{6881F63E-1154-4337-B7C4-55E73A899CB7}"/>
    <dgm:cxn modelId="{922F9EB8-6CF8-4927-A794-59A9C6246BD9}" srcId="{8609143A-86C6-4B21-813A-86B7990B8E5A}" destId="{ED8E7E1E-6E6D-4BB9-9BC8-A366B32B7638}" srcOrd="0" destOrd="0" parTransId="{73544406-FD8A-4D4F-9A6F-56E761520034}" sibTransId="{89BC254F-6F8E-4491-A40E-CF677CB20D27}"/>
    <dgm:cxn modelId="{2AA341B4-5D29-4319-8267-DAE4D8171211}" type="presParOf" srcId="{A2D98939-F2C8-4AEA-AED2-F2F629F37E13}" destId="{78907DAB-91C9-4368-9F1A-10FC797C1A54}" srcOrd="0" destOrd="0" presId="urn:microsoft.com/office/officeart/2005/8/layout/vList2"/>
    <dgm:cxn modelId="{90934C9D-B659-4412-B6C4-DF5BAD63803F}" type="presParOf" srcId="{A2D98939-F2C8-4AEA-AED2-F2F629F37E13}" destId="{5FA4A71B-F2A0-4CD6-BFB7-08CCF2C19B7E}" srcOrd="1" destOrd="0" presId="urn:microsoft.com/office/officeart/2005/8/layout/vList2"/>
    <dgm:cxn modelId="{AAF810B3-A579-4BED-AC69-4382F74FD01F}" type="presParOf" srcId="{A2D98939-F2C8-4AEA-AED2-F2F629F37E13}" destId="{B56CAA9E-912A-4995-9E5D-0F64ADE4C1C3}" srcOrd="2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C8DF4-CC90-473C-9CC1-213A6044581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DE0DCE-D5C7-4ADF-9D54-5094C7F2017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id-ID" dirty="0" smtClean="0"/>
            <a:t>Teks ulasan yang baik harus disusun sesuai dengan struktur teks dan menggunakan kaidah kebahasaan, termasuk kaidah ejaan.</a:t>
          </a:r>
          <a:endParaRPr lang="id-ID" dirty="0"/>
        </a:p>
      </dgm:t>
    </dgm:pt>
    <dgm:pt modelId="{A8BDC3C4-5747-4F66-9A13-3CE3F55D6798}" type="parTrans" cxnId="{93B73495-D635-4AAF-94D5-5177ECDC5D63}">
      <dgm:prSet/>
      <dgm:spPr/>
      <dgm:t>
        <a:bodyPr/>
        <a:lstStyle/>
        <a:p>
          <a:endParaRPr lang="id-ID"/>
        </a:p>
      </dgm:t>
    </dgm:pt>
    <dgm:pt modelId="{BABB9C44-6B43-4B52-9D46-7B7D26F1C5A6}" type="sibTrans" cxnId="{93B73495-D635-4AAF-94D5-5177ECDC5D63}">
      <dgm:prSet/>
      <dgm:spPr/>
      <dgm:t>
        <a:bodyPr/>
        <a:lstStyle/>
        <a:p>
          <a:endParaRPr lang="id-ID"/>
        </a:p>
      </dgm:t>
    </dgm:pt>
    <dgm:pt modelId="{ABA1C285-3AA4-4C0F-9E5D-BEC3DE7E4047}">
      <dgm:prSet phldrT="[Text]"/>
      <dgm:spPr/>
      <dgm:t>
        <a:bodyPr/>
        <a:lstStyle/>
        <a:p>
          <a:r>
            <a:rPr lang="id-ID" dirty="0" smtClean="0"/>
            <a:t>verba, nomina, pronomina, konjungsi, preposisi, partikel, kalimat simplek dan kompleks, istilah-istilah, sinonim-antonim.</a:t>
          </a:r>
          <a:endParaRPr lang="id-ID" dirty="0"/>
        </a:p>
      </dgm:t>
    </dgm:pt>
    <dgm:pt modelId="{B707F6AD-711B-4CA9-AD4A-728E8C4483A2}" type="parTrans" cxnId="{9C8D932D-AE58-4FEC-B3F6-724D79FF8B6C}">
      <dgm:prSet/>
      <dgm:spPr/>
      <dgm:t>
        <a:bodyPr/>
        <a:lstStyle/>
        <a:p>
          <a:endParaRPr lang="id-ID"/>
        </a:p>
      </dgm:t>
    </dgm:pt>
    <dgm:pt modelId="{62C7D623-3822-4788-9D02-667A46EDBB34}" type="sibTrans" cxnId="{9C8D932D-AE58-4FEC-B3F6-724D79FF8B6C}">
      <dgm:prSet/>
      <dgm:spPr/>
      <dgm:t>
        <a:bodyPr/>
        <a:lstStyle/>
        <a:p>
          <a:endParaRPr lang="id-ID"/>
        </a:p>
      </dgm:t>
    </dgm:pt>
    <dgm:pt modelId="{B19B3A88-D0E1-4054-9CD4-570B2A909206}" type="pres">
      <dgm:prSet presAssocID="{098C8DF4-CC90-473C-9CC1-213A60445812}" presName="linearFlow" presStyleCnt="0">
        <dgm:presLayoutVars>
          <dgm:resizeHandles val="exact"/>
        </dgm:presLayoutVars>
      </dgm:prSet>
      <dgm:spPr/>
    </dgm:pt>
    <dgm:pt modelId="{9E500125-17B6-4DDF-8C22-A1DF76EF36C5}" type="pres">
      <dgm:prSet presAssocID="{C8DE0DCE-D5C7-4ADF-9D54-5094C7F20171}" presName="node" presStyleLbl="node1" presStyleIdx="0" presStyleCnt="2" custScaleX="3467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1C843A-51BA-4D7D-BBB9-5FF267056FA1}" type="pres">
      <dgm:prSet presAssocID="{BABB9C44-6B43-4B52-9D46-7B7D26F1C5A6}" presName="sibTrans" presStyleLbl="sibTrans2D1" presStyleIdx="0" presStyleCnt="1"/>
      <dgm:spPr/>
      <dgm:t>
        <a:bodyPr/>
        <a:lstStyle/>
        <a:p>
          <a:endParaRPr lang="id-ID"/>
        </a:p>
      </dgm:t>
    </dgm:pt>
    <dgm:pt modelId="{750FD3C6-A087-4AC4-B99A-23E4FB915FAC}" type="pres">
      <dgm:prSet presAssocID="{BABB9C44-6B43-4B52-9D46-7B7D26F1C5A6}" presName="connectorText" presStyleLbl="sibTrans2D1" presStyleIdx="0" presStyleCnt="1"/>
      <dgm:spPr/>
      <dgm:t>
        <a:bodyPr/>
        <a:lstStyle/>
        <a:p>
          <a:endParaRPr lang="id-ID"/>
        </a:p>
      </dgm:t>
    </dgm:pt>
    <dgm:pt modelId="{7DAA84D2-5433-44B0-A02E-A351C2BBED9F}" type="pres">
      <dgm:prSet presAssocID="{ABA1C285-3AA4-4C0F-9E5D-BEC3DE7E4047}" presName="node" presStyleLbl="node1" presStyleIdx="1" presStyleCnt="2" custScaleX="34627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309D466-9F56-42D8-AF82-D09A25C2466E}" type="presOf" srcId="{ABA1C285-3AA4-4C0F-9E5D-BEC3DE7E4047}" destId="{7DAA84D2-5433-44B0-A02E-A351C2BBED9F}" srcOrd="0" destOrd="0" presId="urn:microsoft.com/office/officeart/2005/8/layout/process2"/>
    <dgm:cxn modelId="{9C8D932D-AE58-4FEC-B3F6-724D79FF8B6C}" srcId="{098C8DF4-CC90-473C-9CC1-213A60445812}" destId="{ABA1C285-3AA4-4C0F-9E5D-BEC3DE7E4047}" srcOrd="1" destOrd="0" parTransId="{B707F6AD-711B-4CA9-AD4A-728E8C4483A2}" sibTransId="{62C7D623-3822-4788-9D02-667A46EDBB34}"/>
    <dgm:cxn modelId="{93B73495-D635-4AAF-94D5-5177ECDC5D63}" srcId="{098C8DF4-CC90-473C-9CC1-213A60445812}" destId="{C8DE0DCE-D5C7-4ADF-9D54-5094C7F20171}" srcOrd="0" destOrd="0" parTransId="{A8BDC3C4-5747-4F66-9A13-3CE3F55D6798}" sibTransId="{BABB9C44-6B43-4B52-9D46-7B7D26F1C5A6}"/>
    <dgm:cxn modelId="{E0008E04-73B4-42E7-9D8F-1F1C1B48063D}" type="presOf" srcId="{098C8DF4-CC90-473C-9CC1-213A60445812}" destId="{B19B3A88-D0E1-4054-9CD4-570B2A909206}" srcOrd="0" destOrd="0" presId="urn:microsoft.com/office/officeart/2005/8/layout/process2"/>
    <dgm:cxn modelId="{28FCD551-6675-406E-9DE7-5345AAA1BD0E}" type="presOf" srcId="{BABB9C44-6B43-4B52-9D46-7B7D26F1C5A6}" destId="{501C843A-51BA-4D7D-BBB9-5FF267056FA1}" srcOrd="0" destOrd="0" presId="urn:microsoft.com/office/officeart/2005/8/layout/process2"/>
    <dgm:cxn modelId="{97829F00-FC3D-44F2-A840-76336DA05AA4}" type="presOf" srcId="{BABB9C44-6B43-4B52-9D46-7B7D26F1C5A6}" destId="{750FD3C6-A087-4AC4-B99A-23E4FB915FAC}" srcOrd="1" destOrd="0" presId="urn:microsoft.com/office/officeart/2005/8/layout/process2"/>
    <dgm:cxn modelId="{F66DB5CB-48A7-4D10-8297-38A333A0415C}" type="presOf" srcId="{C8DE0DCE-D5C7-4ADF-9D54-5094C7F20171}" destId="{9E500125-17B6-4DDF-8C22-A1DF76EF36C5}" srcOrd="0" destOrd="0" presId="urn:microsoft.com/office/officeart/2005/8/layout/process2"/>
    <dgm:cxn modelId="{40EBD311-79A1-4319-A3F9-C14BFD3CEE7E}" type="presParOf" srcId="{B19B3A88-D0E1-4054-9CD4-570B2A909206}" destId="{9E500125-17B6-4DDF-8C22-A1DF76EF36C5}" srcOrd="0" destOrd="0" presId="urn:microsoft.com/office/officeart/2005/8/layout/process2"/>
    <dgm:cxn modelId="{1DF0FA34-B299-48CD-ABBA-B8F72D24562A}" type="presParOf" srcId="{B19B3A88-D0E1-4054-9CD4-570B2A909206}" destId="{501C843A-51BA-4D7D-BBB9-5FF267056FA1}" srcOrd="1" destOrd="0" presId="urn:microsoft.com/office/officeart/2005/8/layout/process2"/>
    <dgm:cxn modelId="{E5EF7E09-A2B2-474F-9129-B58A1C444D4F}" type="presParOf" srcId="{501C843A-51BA-4D7D-BBB9-5FF267056FA1}" destId="{750FD3C6-A087-4AC4-B99A-23E4FB915FAC}" srcOrd="0" destOrd="0" presId="urn:microsoft.com/office/officeart/2005/8/layout/process2"/>
    <dgm:cxn modelId="{115C33B3-A17F-450D-AF80-84F5B59F787A}" type="presParOf" srcId="{B19B3A88-D0E1-4054-9CD4-570B2A909206}" destId="{7DAA84D2-5433-44B0-A02E-A351C2BBED9F}" srcOrd="2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34A737-EC74-4CE1-A42F-DEA3A7A26E3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A9D1C2B-0412-4060-8D7D-F1E3B7539ADF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id-ID" dirty="0" smtClean="0"/>
            <a:t>Sebagai predikat dan inti predikat</a:t>
          </a:r>
          <a:endParaRPr lang="id-ID" dirty="0"/>
        </a:p>
      </dgm:t>
    </dgm:pt>
    <dgm:pt modelId="{9B90B94D-2C19-47D2-A44E-B187C7B634D7}" type="parTrans" cxnId="{65539E92-776B-48C9-80D3-FB2809291B41}">
      <dgm:prSet/>
      <dgm:spPr/>
      <dgm:t>
        <a:bodyPr/>
        <a:lstStyle/>
        <a:p>
          <a:endParaRPr lang="id-ID"/>
        </a:p>
      </dgm:t>
    </dgm:pt>
    <dgm:pt modelId="{29331145-7358-4888-93EF-4FFA7FA1E43C}" type="sibTrans" cxnId="{65539E92-776B-48C9-80D3-FB2809291B41}">
      <dgm:prSet/>
      <dgm:spPr/>
      <dgm:t>
        <a:bodyPr/>
        <a:lstStyle/>
        <a:p>
          <a:endParaRPr lang="id-ID"/>
        </a:p>
      </dgm:t>
    </dgm:pt>
    <dgm:pt modelId="{A8C17F54-C6FF-49C2-AEF5-793732F0EBFB}">
      <dgm:prSet/>
      <dgm:spPr/>
      <dgm:t>
        <a:bodyPr/>
        <a:lstStyle/>
        <a:p>
          <a:pPr rtl="0"/>
          <a:r>
            <a:rPr lang="id-ID" dirty="0" smtClean="0"/>
            <a:t>Menjelaskan perbuatan, proses, atau keadaan yang bukan sifat atau kualitas</a:t>
          </a:r>
          <a:endParaRPr lang="id-ID" dirty="0"/>
        </a:p>
      </dgm:t>
    </dgm:pt>
    <dgm:pt modelId="{BAD442ED-03BE-4E59-9607-7C2A1C6ED753}" type="parTrans" cxnId="{CA460626-C0FF-44AA-A7E6-03F6DC9D9504}">
      <dgm:prSet/>
      <dgm:spPr/>
      <dgm:t>
        <a:bodyPr/>
        <a:lstStyle/>
        <a:p>
          <a:endParaRPr lang="id-ID"/>
        </a:p>
      </dgm:t>
    </dgm:pt>
    <dgm:pt modelId="{D4CCECF3-0162-4CE6-A01E-5DD1CE7C03DD}" type="sibTrans" cxnId="{CA460626-C0FF-44AA-A7E6-03F6DC9D9504}">
      <dgm:prSet/>
      <dgm:spPr/>
      <dgm:t>
        <a:bodyPr/>
        <a:lstStyle/>
        <a:p>
          <a:endParaRPr lang="id-ID"/>
        </a:p>
      </dgm:t>
    </dgm:pt>
    <dgm:pt modelId="{CF199614-7D46-4600-96ED-B60CC6F021CE}" type="pres">
      <dgm:prSet presAssocID="{2134A737-EC74-4CE1-A42F-DEA3A7A26E3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402931A7-A966-4E65-B744-A0F13CDE3DE6}" type="pres">
      <dgm:prSet presAssocID="{3A9D1C2B-0412-4060-8D7D-F1E3B7539ADF}" presName="horFlow" presStyleCnt="0"/>
      <dgm:spPr/>
    </dgm:pt>
    <dgm:pt modelId="{E009C475-0271-4666-818C-A34879682B76}" type="pres">
      <dgm:prSet presAssocID="{3A9D1C2B-0412-4060-8D7D-F1E3B7539ADF}" presName="bigChev" presStyleLbl="node1" presStyleIdx="0" presStyleCnt="2"/>
      <dgm:spPr/>
      <dgm:t>
        <a:bodyPr/>
        <a:lstStyle/>
        <a:p>
          <a:endParaRPr lang="id-ID"/>
        </a:p>
      </dgm:t>
    </dgm:pt>
    <dgm:pt modelId="{19A935A4-9D63-4FC2-ACD2-213BE68C8B5C}" type="pres">
      <dgm:prSet presAssocID="{3A9D1C2B-0412-4060-8D7D-F1E3B7539ADF}" presName="vSp" presStyleCnt="0"/>
      <dgm:spPr/>
    </dgm:pt>
    <dgm:pt modelId="{E8D5D3DA-BB89-4B25-A86A-455804EB527C}" type="pres">
      <dgm:prSet presAssocID="{A8C17F54-C6FF-49C2-AEF5-793732F0EBFB}" presName="horFlow" presStyleCnt="0"/>
      <dgm:spPr/>
    </dgm:pt>
    <dgm:pt modelId="{3A5EDEBE-9AF4-427B-A987-9B5DD9B0A295}" type="pres">
      <dgm:prSet presAssocID="{A8C17F54-C6FF-49C2-AEF5-793732F0EBFB}" presName="bigChev" presStyleLbl="node1" presStyleIdx="1" presStyleCnt="2"/>
      <dgm:spPr/>
      <dgm:t>
        <a:bodyPr/>
        <a:lstStyle/>
        <a:p>
          <a:endParaRPr lang="id-ID"/>
        </a:p>
      </dgm:t>
    </dgm:pt>
  </dgm:ptLst>
  <dgm:cxnLst>
    <dgm:cxn modelId="{65539E92-776B-48C9-80D3-FB2809291B41}" srcId="{2134A737-EC74-4CE1-A42F-DEA3A7A26E31}" destId="{3A9D1C2B-0412-4060-8D7D-F1E3B7539ADF}" srcOrd="0" destOrd="0" parTransId="{9B90B94D-2C19-47D2-A44E-B187C7B634D7}" sibTransId="{29331145-7358-4888-93EF-4FFA7FA1E43C}"/>
    <dgm:cxn modelId="{E47F3D22-651E-4382-AD9E-6405D218141C}" type="presOf" srcId="{2134A737-EC74-4CE1-A42F-DEA3A7A26E31}" destId="{CF199614-7D46-4600-96ED-B60CC6F021CE}" srcOrd="0" destOrd="0" presId="urn:microsoft.com/office/officeart/2005/8/layout/lProcess3"/>
    <dgm:cxn modelId="{2BD381C1-B1DF-44C7-8760-BC695B4618E4}" type="presOf" srcId="{A8C17F54-C6FF-49C2-AEF5-793732F0EBFB}" destId="{3A5EDEBE-9AF4-427B-A987-9B5DD9B0A295}" srcOrd="0" destOrd="0" presId="urn:microsoft.com/office/officeart/2005/8/layout/lProcess3"/>
    <dgm:cxn modelId="{CA460626-C0FF-44AA-A7E6-03F6DC9D9504}" srcId="{2134A737-EC74-4CE1-A42F-DEA3A7A26E31}" destId="{A8C17F54-C6FF-49C2-AEF5-793732F0EBFB}" srcOrd="1" destOrd="0" parTransId="{BAD442ED-03BE-4E59-9607-7C2A1C6ED753}" sibTransId="{D4CCECF3-0162-4CE6-A01E-5DD1CE7C03DD}"/>
    <dgm:cxn modelId="{657244D9-2A9C-4CA6-9BD4-5BBC9188802B}" type="presOf" srcId="{3A9D1C2B-0412-4060-8D7D-F1E3B7539ADF}" destId="{E009C475-0271-4666-818C-A34879682B76}" srcOrd="0" destOrd="0" presId="urn:microsoft.com/office/officeart/2005/8/layout/lProcess3"/>
    <dgm:cxn modelId="{E130148D-4ED6-46AD-9105-9CDA82DD244C}" type="presParOf" srcId="{CF199614-7D46-4600-96ED-B60CC6F021CE}" destId="{402931A7-A966-4E65-B744-A0F13CDE3DE6}" srcOrd="0" destOrd="0" presId="urn:microsoft.com/office/officeart/2005/8/layout/lProcess3"/>
    <dgm:cxn modelId="{55BAF5D9-7850-47E8-AC17-8AD4EA8C94D6}" type="presParOf" srcId="{402931A7-A966-4E65-B744-A0F13CDE3DE6}" destId="{E009C475-0271-4666-818C-A34879682B76}" srcOrd="0" destOrd="0" presId="urn:microsoft.com/office/officeart/2005/8/layout/lProcess3"/>
    <dgm:cxn modelId="{5B977006-CCFE-448E-8A9E-534A5D939F89}" type="presParOf" srcId="{CF199614-7D46-4600-96ED-B60CC6F021CE}" destId="{19A935A4-9D63-4FC2-ACD2-213BE68C8B5C}" srcOrd="1" destOrd="0" presId="urn:microsoft.com/office/officeart/2005/8/layout/lProcess3"/>
    <dgm:cxn modelId="{5ED2676F-E6F4-4C03-9968-A2A135E28C2A}" type="presParOf" srcId="{CF199614-7D46-4600-96ED-B60CC6F021CE}" destId="{E8D5D3DA-BB89-4B25-A86A-455804EB527C}" srcOrd="2" destOrd="0" presId="urn:microsoft.com/office/officeart/2005/8/layout/lProcess3"/>
    <dgm:cxn modelId="{B19BD25F-DB4D-4F7F-A26D-7A68F05B4FA4}" type="presParOf" srcId="{E8D5D3DA-BB89-4B25-A86A-455804EB527C}" destId="{3A5EDEBE-9AF4-427B-A987-9B5DD9B0A295}" srcOrd="0" destOrd="0" presId="urn:microsoft.com/office/officeart/2005/8/layout/lProcess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DF663F-E3DA-4B2D-BF18-5D74EC5BD02F}" type="doc">
      <dgm:prSet loTypeId="urn:microsoft.com/office/officeart/2005/8/layout/cycle3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d-ID"/>
        </a:p>
      </dgm:t>
    </dgm:pt>
    <dgm:pt modelId="{4D90FAC7-ADD9-4FEA-80E4-B7B8914FD71E}">
      <dgm:prSet/>
      <dgm:spPr/>
      <dgm:t>
        <a:bodyPr/>
        <a:lstStyle/>
        <a:p>
          <a:pPr rtl="0"/>
          <a:r>
            <a:rPr lang="id-ID" i="1" dirty="0" smtClean="0"/>
            <a:t>Perbuatan</a:t>
          </a:r>
          <a:endParaRPr lang="id-ID" dirty="0"/>
        </a:p>
      </dgm:t>
    </dgm:pt>
    <dgm:pt modelId="{745B04B8-0766-4F05-BCFA-839E67DFC426}" type="parTrans" cxnId="{F1863D35-48EB-4343-9001-CA99A90AC457}">
      <dgm:prSet/>
      <dgm:spPr/>
      <dgm:t>
        <a:bodyPr/>
        <a:lstStyle/>
        <a:p>
          <a:endParaRPr lang="id-ID"/>
        </a:p>
      </dgm:t>
    </dgm:pt>
    <dgm:pt modelId="{64ADD83A-AF79-42D4-84B1-4A4448E793DF}" type="sibTrans" cxnId="{F1863D35-48EB-4343-9001-CA99A90AC457}">
      <dgm:prSet/>
      <dgm:spPr/>
      <dgm:t>
        <a:bodyPr/>
        <a:lstStyle/>
        <a:p>
          <a:endParaRPr lang="id-ID"/>
        </a:p>
      </dgm:t>
    </dgm:pt>
    <dgm:pt modelId="{0D0FAD49-3C78-4FE8-B4A6-7FC3A7846018}">
      <dgm:prSet/>
      <dgm:spPr/>
      <dgm:t>
        <a:bodyPr/>
        <a:lstStyle/>
        <a:p>
          <a:pPr rtl="0"/>
          <a:r>
            <a:rPr lang="id-ID" i="1" dirty="0" smtClean="0"/>
            <a:t>Proses</a:t>
          </a:r>
          <a:endParaRPr lang="id-ID" dirty="0"/>
        </a:p>
      </dgm:t>
    </dgm:pt>
    <dgm:pt modelId="{E8322F85-C6C4-4C8F-8802-EC9141ED4D2D}" type="parTrans" cxnId="{514F1BD7-2909-4506-B045-4149435AD830}">
      <dgm:prSet/>
      <dgm:spPr/>
      <dgm:t>
        <a:bodyPr/>
        <a:lstStyle/>
        <a:p>
          <a:endParaRPr lang="id-ID"/>
        </a:p>
      </dgm:t>
    </dgm:pt>
    <dgm:pt modelId="{938AE3AB-5FCC-4F2C-83A7-B7140C36E809}" type="sibTrans" cxnId="{514F1BD7-2909-4506-B045-4149435AD830}">
      <dgm:prSet/>
      <dgm:spPr/>
      <dgm:t>
        <a:bodyPr/>
        <a:lstStyle/>
        <a:p>
          <a:endParaRPr lang="id-ID"/>
        </a:p>
      </dgm:t>
    </dgm:pt>
    <dgm:pt modelId="{13838B8A-A0EB-4A6B-A34F-764B6A62BE7B}">
      <dgm:prSet/>
      <dgm:spPr/>
      <dgm:t>
        <a:bodyPr/>
        <a:lstStyle/>
        <a:p>
          <a:pPr rtl="0"/>
          <a:r>
            <a:rPr lang="id-ID" i="1" dirty="0" smtClean="0"/>
            <a:t>Keadaaan</a:t>
          </a:r>
          <a:endParaRPr lang="id-ID" dirty="0"/>
        </a:p>
      </dgm:t>
    </dgm:pt>
    <dgm:pt modelId="{607CD199-F600-44E9-B65E-E0EDA2EBA176}" type="parTrans" cxnId="{588BAC3A-5E34-4BC8-AC78-493239BA85D8}">
      <dgm:prSet/>
      <dgm:spPr/>
      <dgm:t>
        <a:bodyPr/>
        <a:lstStyle/>
        <a:p>
          <a:endParaRPr lang="id-ID"/>
        </a:p>
      </dgm:t>
    </dgm:pt>
    <dgm:pt modelId="{BBC01820-B956-4700-A48C-962C84571CAA}" type="sibTrans" cxnId="{588BAC3A-5E34-4BC8-AC78-493239BA85D8}">
      <dgm:prSet/>
      <dgm:spPr/>
      <dgm:t>
        <a:bodyPr/>
        <a:lstStyle/>
        <a:p>
          <a:endParaRPr lang="id-ID"/>
        </a:p>
      </dgm:t>
    </dgm:pt>
    <dgm:pt modelId="{8EA47E83-D558-4EA1-9858-85A09AB0BDCF}">
      <dgm:prSet/>
      <dgm:spPr/>
      <dgm:t>
        <a:bodyPr/>
        <a:lstStyle/>
        <a:p>
          <a:pPr rtl="0"/>
          <a:r>
            <a:rPr lang="id-ID" i="1" dirty="0" smtClean="0"/>
            <a:t>Pengalaman (</a:t>
          </a:r>
          <a:r>
            <a:rPr lang="id-ID" dirty="0" smtClean="0"/>
            <a:t>peristiwa)</a:t>
          </a:r>
          <a:endParaRPr lang="id-ID" dirty="0"/>
        </a:p>
      </dgm:t>
    </dgm:pt>
    <dgm:pt modelId="{87F1F33D-76EA-4E29-B9C0-E800FF16CD52}" type="parTrans" cxnId="{D42FDD0B-BD73-4112-B194-AEDFEAEB9EFB}">
      <dgm:prSet/>
      <dgm:spPr/>
      <dgm:t>
        <a:bodyPr/>
        <a:lstStyle/>
        <a:p>
          <a:endParaRPr lang="id-ID"/>
        </a:p>
      </dgm:t>
    </dgm:pt>
    <dgm:pt modelId="{AD17AE43-97D8-427A-92AD-45B396A8EAE3}" type="sibTrans" cxnId="{D42FDD0B-BD73-4112-B194-AEDFEAEB9EFB}">
      <dgm:prSet/>
      <dgm:spPr/>
      <dgm:t>
        <a:bodyPr/>
        <a:lstStyle/>
        <a:p>
          <a:endParaRPr lang="id-ID"/>
        </a:p>
      </dgm:t>
    </dgm:pt>
    <dgm:pt modelId="{BA5C77D2-D8F0-45F9-9222-CA666B300F84}" type="pres">
      <dgm:prSet presAssocID="{A1DF663F-E3DA-4B2D-BF18-5D74EC5BD0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29350DF-D621-4397-B0A7-A4F11E1591F6}" type="pres">
      <dgm:prSet presAssocID="{A1DF663F-E3DA-4B2D-BF18-5D74EC5BD02F}" presName="cycle" presStyleCnt="0"/>
      <dgm:spPr/>
    </dgm:pt>
    <dgm:pt modelId="{3DD5FAFA-445E-4FE3-90E1-A894E1381129}" type="pres">
      <dgm:prSet presAssocID="{4D90FAC7-ADD9-4FEA-80E4-B7B8914FD71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2C7FD4E-3183-4CC1-BD9B-480C8F675476}" type="pres">
      <dgm:prSet presAssocID="{64ADD83A-AF79-42D4-84B1-4A4448E793DF}" presName="sibTransFirstNode" presStyleLbl="bgShp" presStyleIdx="0" presStyleCnt="1"/>
      <dgm:spPr/>
      <dgm:t>
        <a:bodyPr/>
        <a:lstStyle/>
        <a:p>
          <a:endParaRPr lang="id-ID"/>
        </a:p>
      </dgm:t>
    </dgm:pt>
    <dgm:pt modelId="{1DA8775C-C510-41AC-AD1E-E9926CBE68AD}" type="pres">
      <dgm:prSet presAssocID="{0D0FAD49-3C78-4FE8-B4A6-7FC3A7846018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90A9C59-E000-4194-B36E-E2172F75046C}" type="pres">
      <dgm:prSet presAssocID="{13838B8A-A0EB-4A6B-A34F-764B6A62BE7B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4A68414-46F7-4C86-AC78-528F80E4E5B8}" type="pres">
      <dgm:prSet presAssocID="{8EA47E83-D558-4EA1-9858-85A09AB0BDCF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713FCED-BAE8-4EFC-BEFF-E64B669056F9}" type="presOf" srcId="{8EA47E83-D558-4EA1-9858-85A09AB0BDCF}" destId="{64A68414-46F7-4C86-AC78-528F80E4E5B8}" srcOrd="0" destOrd="0" presId="urn:microsoft.com/office/officeart/2005/8/layout/cycle3"/>
    <dgm:cxn modelId="{8AC87AA1-5798-47FC-A23D-369801F92E58}" type="presOf" srcId="{A1DF663F-E3DA-4B2D-BF18-5D74EC5BD02F}" destId="{BA5C77D2-D8F0-45F9-9222-CA666B300F84}" srcOrd="0" destOrd="0" presId="urn:microsoft.com/office/officeart/2005/8/layout/cycle3"/>
    <dgm:cxn modelId="{D42FDD0B-BD73-4112-B194-AEDFEAEB9EFB}" srcId="{A1DF663F-E3DA-4B2D-BF18-5D74EC5BD02F}" destId="{8EA47E83-D558-4EA1-9858-85A09AB0BDCF}" srcOrd="3" destOrd="0" parTransId="{87F1F33D-76EA-4E29-B9C0-E800FF16CD52}" sibTransId="{AD17AE43-97D8-427A-92AD-45B396A8EAE3}"/>
    <dgm:cxn modelId="{F1863D35-48EB-4343-9001-CA99A90AC457}" srcId="{A1DF663F-E3DA-4B2D-BF18-5D74EC5BD02F}" destId="{4D90FAC7-ADD9-4FEA-80E4-B7B8914FD71E}" srcOrd="0" destOrd="0" parTransId="{745B04B8-0766-4F05-BCFA-839E67DFC426}" sibTransId="{64ADD83A-AF79-42D4-84B1-4A4448E793DF}"/>
    <dgm:cxn modelId="{588BAC3A-5E34-4BC8-AC78-493239BA85D8}" srcId="{A1DF663F-E3DA-4B2D-BF18-5D74EC5BD02F}" destId="{13838B8A-A0EB-4A6B-A34F-764B6A62BE7B}" srcOrd="2" destOrd="0" parTransId="{607CD199-F600-44E9-B65E-E0EDA2EBA176}" sibTransId="{BBC01820-B956-4700-A48C-962C84571CAA}"/>
    <dgm:cxn modelId="{FDAB352C-FA9A-4852-88C7-C24A2E02C383}" type="presOf" srcId="{0D0FAD49-3C78-4FE8-B4A6-7FC3A7846018}" destId="{1DA8775C-C510-41AC-AD1E-E9926CBE68AD}" srcOrd="0" destOrd="0" presId="urn:microsoft.com/office/officeart/2005/8/layout/cycle3"/>
    <dgm:cxn modelId="{0DF34DC1-6AA3-4F3D-8CCA-0687B31D84E8}" type="presOf" srcId="{13838B8A-A0EB-4A6B-A34F-764B6A62BE7B}" destId="{690A9C59-E000-4194-B36E-E2172F75046C}" srcOrd="0" destOrd="0" presId="urn:microsoft.com/office/officeart/2005/8/layout/cycle3"/>
    <dgm:cxn modelId="{514F1BD7-2909-4506-B045-4149435AD830}" srcId="{A1DF663F-E3DA-4B2D-BF18-5D74EC5BD02F}" destId="{0D0FAD49-3C78-4FE8-B4A6-7FC3A7846018}" srcOrd="1" destOrd="0" parTransId="{E8322F85-C6C4-4C8F-8802-EC9141ED4D2D}" sibTransId="{938AE3AB-5FCC-4F2C-83A7-B7140C36E809}"/>
    <dgm:cxn modelId="{B950DB6F-306A-46EE-8F53-EFA8D3D11E3A}" type="presOf" srcId="{4D90FAC7-ADD9-4FEA-80E4-B7B8914FD71E}" destId="{3DD5FAFA-445E-4FE3-90E1-A894E1381129}" srcOrd="0" destOrd="0" presId="urn:microsoft.com/office/officeart/2005/8/layout/cycle3"/>
    <dgm:cxn modelId="{323E17A1-505D-40FE-9EA6-92625D921AC0}" type="presOf" srcId="{64ADD83A-AF79-42D4-84B1-4A4448E793DF}" destId="{62C7FD4E-3183-4CC1-BD9B-480C8F675476}" srcOrd="0" destOrd="0" presId="urn:microsoft.com/office/officeart/2005/8/layout/cycle3"/>
    <dgm:cxn modelId="{6BECBF8C-F6FD-41E0-A0ED-22C81C18C1C7}" type="presParOf" srcId="{BA5C77D2-D8F0-45F9-9222-CA666B300F84}" destId="{029350DF-D621-4397-B0A7-A4F11E1591F6}" srcOrd="0" destOrd="0" presId="urn:microsoft.com/office/officeart/2005/8/layout/cycle3"/>
    <dgm:cxn modelId="{31287AD4-D4C7-46BD-BE91-7445A38DFDBB}" type="presParOf" srcId="{029350DF-D621-4397-B0A7-A4F11E1591F6}" destId="{3DD5FAFA-445E-4FE3-90E1-A894E1381129}" srcOrd="0" destOrd="0" presId="urn:microsoft.com/office/officeart/2005/8/layout/cycle3"/>
    <dgm:cxn modelId="{DD32D254-00CA-4C49-946D-6324976AA2BD}" type="presParOf" srcId="{029350DF-D621-4397-B0A7-A4F11E1591F6}" destId="{62C7FD4E-3183-4CC1-BD9B-480C8F675476}" srcOrd="1" destOrd="0" presId="urn:microsoft.com/office/officeart/2005/8/layout/cycle3"/>
    <dgm:cxn modelId="{8CCCBD62-2707-4F51-A64A-F167CF740794}" type="presParOf" srcId="{029350DF-D621-4397-B0A7-A4F11E1591F6}" destId="{1DA8775C-C510-41AC-AD1E-E9926CBE68AD}" srcOrd="2" destOrd="0" presId="urn:microsoft.com/office/officeart/2005/8/layout/cycle3"/>
    <dgm:cxn modelId="{985C451B-C116-430A-963D-3EEC5A5739CE}" type="presParOf" srcId="{029350DF-D621-4397-B0A7-A4F11E1591F6}" destId="{690A9C59-E000-4194-B36E-E2172F75046C}" srcOrd="3" destOrd="0" presId="urn:microsoft.com/office/officeart/2005/8/layout/cycle3"/>
    <dgm:cxn modelId="{2D1285D7-A73D-40C7-98F5-1A01F932B2F9}" type="presParOf" srcId="{029350DF-D621-4397-B0A7-A4F11E1591F6}" destId="{64A68414-46F7-4C86-AC78-528F80E4E5B8}" srcOrd="4" destOrd="0" presId="urn:microsoft.com/office/officeart/2005/8/layout/cycle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A3E898-D6EF-4CD2-AF7F-F7136909CFA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774C9AB-D6B6-4C5C-9AAC-93026A8D43D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id-ID" sz="3200" b="1" dirty="0" smtClean="0"/>
            <a:t>Verba asal: </a:t>
          </a:r>
          <a:r>
            <a:rPr lang="id-ID" sz="3200" dirty="0" smtClean="0"/>
            <a:t>tanpa afiks</a:t>
          </a:r>
          <a:endParaRPr lang="id-ID" sz="3200" b="1" i="1" dirty="0"/>
        </a:p>
      </dgm:t>
    </dgm:pt>
    <dgm:pt modelId="{870FA713-5B90-42BE-81C5-9CD6435FECA6}" type="parTrans" cxnId="{4772E7A9-EECD-44F0-88A6-7A62100262CA}">
      <dgm:prSet/>
      <dgm:spPr/>
      <dgm:t>
        <a:bodyPr/>
        <a:lstStyle/>
        <a:p>
          <a:endParaRPr lang="id-ID"/>
        </a:p>
      </dgm:t>
    </dgm:pt>
    <dgm:pt modelId="{D1D86A83-05F6-4BE2-879B-152571181F8C}" type="sibTrans" cxnId="{4772E7A9-EECD-44F0-88A6-7A62100262CA}">
      <dgm:prSet/>
      <dgm:spPr/>
      <dgm:t>
        <a:bodyPr/>
        <a:lstStyle/>
        <a:p>
          <a:endParaRPr lang="id-ID"/>
        </a:p>
      </dgm:t>
    </dgm:pt>
    <dgm:pt modelId="{1A21745B-063D-45F6-8E08-B3E2FF7A58E9}">
      <dgm:prSet phldrT="[Text]" custT="1"/>
      <dgm:spPr>
        <a:solidFill>
          <a:srgbClr val="0070C0"/>
        </a:solidFill>
      </dgm:spPr>
      <dgm:t>
        <a:bodyPr/>
        <a:lstStyle/>
        <a:p>
          <a:r>
            <a:rPr lang="id-ID" sz="3200" b="1" dirty="0" smtClean="0"/>
            <a:t>Verba turunan: </a:t>
          </a:r>
          <a:r>
            <a:rPr lang="id-ID" sz="3200" dirty="0" smtClean="0"/>
            <a:t>memakai afiks</a:t>
          </a:r>
          <a:endParaRPr lang="id-ID" sz="3200" b="1" dirty="0"/>
        </a:p>
      </dgm:t>
    </dgm:pt>
    <dgm:pt modelId="{E14BE915-0D05-4B0B-AF22-7D10B35AA75B}" type="sibTrans" cxnId="{68C15D30-F8FF-4E8F-8C92-01966DC263BD}">
      <dgm:prSet/>
      <dgm:spPr/>
      <dgm:t>
        <a:bodyPr/>
        <a:lstStyle/>
        <a:p>
          <a:endParaRPr lang="id-ID"/>
        </a:p>
      </dgm:t>
    </dgm:pt>
    <dgm:pt modelId="{73B3F009-5380-4962-998D-BC18E34533DB}" type="parTrans" cxnId="{68C15D30-F8FF-4E8F-8C92-01966DC263BD}">
      <dgm:prSet/>
      <dgm:spPr/>
      <dgm:t>
        <a:bodyPr/>
        <a:lstStyle/>
        <a:p>
          <a:endParaRPr lang="id-ID"/>
        </a:p>
      </dgm:t>
    </dgm:pt>
    <dgm:pt modelId="{B96FB90B-A2B4-44F6-BD79-653EE15F4781}" type="pres">
      <dgm:prSet presAssocID="{8EA3E898-D6EF-4CD2-AF7F-F7136909CF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D427EC47-A8DF-4234-9D2F-CE6128CE172F}" type="pres">
      <dgm:prSet presAssocID="{2774C9AB-D6B6-4C5C-9AAC-93026A8D43D2}" presName="node" presStyleLbl="node1" presStyleIdx="0" presStyleCnt="2" custScaleX="200928" custScaleY="87885" custRadScaleRad="59974" custRadScaleInc="11842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9E3656-3836-4876-9769-8FF1F8C56EBA}" type="pres">
      <dgm:prSet presAssocID="{2774C9AB-D6B6-4C5C-9AAC-93026A8D43D2}" presName="spNode" presStyleCnt="0"/>
      <dgm:spPr/>
    </dgm:pt>
    <dgm:pt modelId="{18222476-6F4A-4147-B399-F40662F36AE5}" type="pres">
      <dgm:prSet presAssocID="{D1D86A83-05F6-4BE2-879B-152571181F8C}" presName="sibTrans" presStyleLbl="sibTrans1D1" presStyleIdx="0" presStyleCnt="2"/>
      <dgm:spPr/>
      <dgm:t>
        <a:bodyPr/>
        <a:lstStyle/>
        <a:p>
          <a:endParaRPr lang="id-ID"/>
        </a:p>
      </dgm:t>
    </dgm:pt>
    <dgm:pt modelId="{5B879966-FD4F-41A0-856B-F4321E05F0E0}" type="pres">
      <dgm:prSet presAssocID="{1A21745B-063D-45F6-8E08-B3E2FF7A58E9}" presName="node" presStyleLbl="node1" presStyleIdx="1" presStyleCnt="2" custScaleX="194270" custRadScaleRad="86662" custRadScaleInc="21192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FBB86C1-E097-4FF3-AB6E-2928EA8B83BA}" type="pres">
      <dgm:prSet presAssocID="{1A21745B-063D-45F6-8E08-B3E2FF7A58E9}" presName="spNode" presStyleCnt="0"/>
      <dgm:spPr/>
    </dgm:pt>
    <dgm:pt modelId="{D13EDAD9-3000-498B-A826-FBE9BF5F5E36}" type="pres">
      <dgm:prSet presAssocID="{E14BE915-0D05-4B0B-AF22-7D10B35AA75B}" presName="sibTrans" presStyleLbl="sibTrans1D1" presStyleIdx="1" presStyleCnt="2"/>
      <dgm:spPr/>
      <dgm:t>
        <a:bodyPr/>
        <a:lstStyle/>
        <a:p>
          <a:endParaRPr lang="id-ID"/>
        </a:p>
      </dgm:t>
    </dgm:pt>
  </dgm:ptLst>
  <dgm:cxnLst>
    <dgm:cxn modelId="{44953D72-F58F-4177-AD5F-69E16203F854}" type="presOf" srcId="{8EA3E898-D6EF-4CD2-AF7F-F7136909CFA5}" destId="{B96FB90B-A2B4-44F6-BD79-653EE15F4781}" srcOrd="0" destOrd="0" presId="urn:microsoft.com/office/officeart/2005/8/layout/cycle6"/>
    <dgm:cxn modelId="{1E7219FF-C83C-4385-BBF5-175F758B23D9}" type="presOf" srcId="{E14BE915-0D05-4B0B-AF22-7D10B35AA75B}" destId="{D13EDAD9-3000-498B-A826-FBE9BF5F5E36}" srcOrd="0" destOrd="0" presId="urn:microsoft.com/office/officeart/2005/8/layout/cycle6"/>
    <dgm:cxn modelId="{092703A1-EBBC-41FD-9290-1CA15F861FE7}" type="presOf" srcId="{2774C9AB-D6B6-4C5C-9AAC-93026A8D43D2}" destId="{D427EC47-A8DF-4234-9D2F-CE6128CE172F}" srcOrd="0" destOrd="0" presId="urn:microsoft.com/office/officeart/2005/8/layout/cycle6"/>
    <dgm:cxn modelId="{61D2F9F6-90B0-4C6C-B995-384AA7E72FD6}" type="presOf" srcId="{D1D86A83-05F6-4BE2-879B-152571181F8C}" destId="{18222476-6F4A-4147-B399-F40662F36AE5}" srcOrd="0" destOrd="0" presId="urn:microsoft.com/office/officeart/2005/8/layout/cycle6"/>
    <dgm:cxn modelId="{1805BD7E-4DB3-4277-B1BF-A27D37FA736B}" type="presOf" srcId="{1A21745B-063D-45F6-8E08-B3E2FF7A58E9}" destId="{5B879966-FD4F-41A0-856B-F4321E05F0E0}" srcOrd="0" destOrd="0" presId="urn:microsoft.com/office/officeart/2005/8/layout/cycle6"/>
    <dgm:cxn modelId="{4772E7A9-EECD-44F0-88A6-7A62100262CA}" srcId="{8EA3E898-D6EF-4CD2-AF7F-F7136909CFA5}" destId="{2774C9AB-D6B6-4C5C-9AAC-93026A8D43D2}" srcOrd="0" destOrd="0" parTransId="{870FA713-5B90-42BE-81C5-9CD6435FECA6}" sibTransId="{D1D86A83-05F6-4BE2-879B-152571181F8C}"/>
    <dgm:cxn modelId="{68C15D30-F8FF-4E8F-8C92-01966DC263BD}" srcId="{8EA3E898-D6EF-4CD2-AF7F-F7136909CFA5}" destId="{1A21745B-063D-45F6-8E08-B3E2FF7A58E9}" srcOrd="1" destOrd="0" parTransId="{73B3F009-5380-4962-998D-BC18E34533DB}" sibTransId="{E14BE915-0D05-4B0B-AF22-7D10B35AA75B}"/>
    <dgm:cxn modelId="{26ECDF85-47C9-4B19-B647-C42BDD74E8A2}" type="presParOf" srcId="{B96FB90B-A2B4-44F6-BD79-653EE15F4781}" destId="{D427EC47-A8DF-4234-9D2F-CE6128CE172F}" srcOrd="0" destOrd="0" presId="urn:microsoft.com/office/officeart/2005/8/layout/cycle6"/>
    <dgm:cxn modelId="{370C7906-0123-4FF4-AEA8-8F546590EBDA}" type="presParOf" srcId="{B96FB90B-A2B4-44F6-BD79-653EE15F4781}" destId="{8A9E3656-3836-4876-9769-8FF1F8C56EBA}" srcOrd="1" destOrd="0" presId="urn:microsoft.com/office/officeart/2005/8/layout/cycle6"/>
    <dgm:cxn modelId="{CA25E7E6-C978-4DE1-A06E-26A7CC549AB8}" type="presParOf" srcId="{B96FB90B-A2B4-44F6-BD79-653EE15F4781}" destId="{18222476-6F4A-4147-B399-F40662F36AE5}" srcOrd="2" destOrd="0" presId="urn:microsoft.com/office/officeart/2005/8/layout/cycle6"/>
    <dgm:cxn modelId="{29FB5A43-1B70-48E9-9CD9-9D944851CD07}" type="presParOf" srcId="{B96FB90B-A2B4-44F6-BD79-653EE15F4781}" destId="{5B879966-FD4F-41A0-856B-F4321E05F0E0}" srcOrd="3" destOrd="0" presId="urn:microsoft.com/office/officeart/2005/8/layout/cycle6"/>
    <dgm:cxn modelId="{B8FA6851-FF8A-4E70-A90C-211F5036CAC1}" type="presParOf" srcId="{B96FB90B-A2B4-44F6-BD79-653EE15F4781}" destId="{2FBB86C1-E097-4FF3-AB6E-2928EA8B83BA}" srcOrd="4" destOrd="0" presId="urn:microsoft.com/office/officeart/2005/8/layout/cycle6"/>
    <dgm:cxn modelId="{CF0202F5-8EA1-48F3-8877-62DF6C506E00}" type="presParOf" srcId="{B96FB90B-A2B4-44F6-BD79-653EE15F4781}" destId="{D13EDAD9-3000-498B-A826-FBE9BF5F5E36}" srcOrd="5" destOrd="0" presId="urn:microsoft.com/office/officeart/2005/8/layout/cycle6"/>
  </dgm:cxnLst>
  <dgm:bg>
    <a:effectLst/>
  </dgm:bg>
  <dgm:whole>
    <a:ln>
      <a:noFill/>
    </a:ln>
  </dgm:whole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A51733-AFD9-4DBE-9D6B-9C1FB4A2578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65FB339-4C75-4079-B993-285DBF949163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Transposisi (kelas kata lain)</a:t>
          </a:r>
          <a:endParaRPr lang="id-ID" dirty="0"/>
        </a:p>
      </dgm:t>
    </dgm:pt>
    <dgm:pt modelId="{FE4288C2-D2A4-4955-8E12-679F6DC98FB7}" type="parTrans" cxnId="{FD432045-0DEA-49CF-8A58-3C55B5051726}">
      <dgm:prSet/>
      <dgm:spPr/>
      <dgm:t>
        <a:bodyPr/>
        <a:lstStyle/>
        <a:p>
          <a:endParaRPr lang="id-ID"/>
        </a:p>
      </dgm:t>
    </dgm:pt>
    <dgm:pt modelId="{9698D391-590E-4AEB-BF56-18119562DAC2}" type="sibTrans" cxnId="{FD432045-0DEA-49CF-8A58-3C55B5051726}">
      <dgm:prSet/>
      <dgm:spPr/>
      <dgm:t>
        <a:bodyPr/>
        <a:lstStyle/>
        <a:p>
          <a:endParaRPr lang="id-ID"/>
        </a:p>
      </dgm:t>
    </dgm:pt>
    <dgm:pt modelId="{839B2937-7998-4080-8F1E-66D0F530D24D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 smtClean="0"/>
            <a:t>Pengafiksasian (penambahan afiks kata dasar)</a:t>
          </a:r>
          <a:endParaRPr lang="id-ID" dirty="0"/>
        </a:p>
      </dgm:t>
    </dgm:pt>
    <dgm:pt modelId="{3ACF5DF6-8FED-402A-9BE4-316A24E8D4A4}" type="parTrans" cxnId="{EEE429D7-DC98-4A8D-A130-46D18D2CD7D8}">
      <dgm:prSet/>
      <dgm:spPr/>
      <dgm:t>
        <a:bodyPr/>
        <a:lstStyle/>
        <a:p>
          <a:endParaRPr lang="id-ID"/>
        </a:p>
      </dgm:t>
    </dgm:pt>
    <dgm:pt modelId="{9772B7E7-6A17-4D26-8B61-2613D24AD64B}" type="sibTrans" cxnId="{EEE429D7-DC98-4A8D-A130-46D18D2CD7D8}">
      <dgm:prSet/>
      <dgm:spPr/>
      <dgm:t>
        <a:bodyPr/>
        <a:lstStyle/>
        <a:p>
          <a:endParaRPr lang="id-ID"/>
        </a:p>
      </dgm:t>
    </dgm:pt>
    <dgm:pt modelId="{6073D205-3F4C-4CB0-A2E4-E1EA803AF5AF}">
      <dgm:prSet phldrT="[Text]"/>
      <dgm:spPr/>
      <dgm:t>
        <a:bodyPr/>
        <a:lstStyle/>
        <a:p>
          <a:r>
            <a:rPr lang="id-ID" dirty="0" smtClean="0"/>
            <a:t>Reduplikasi (pengulangan kata)</a:t>
          </a:r>
          <a:endParaRPr lang="id-ID" dirty="0"/>
        </a:p>
      </dgm:t>
    </dgm:pt>
    <dgm:pt modelId="{D5A29E6D-B5C9-447E-BA9F-80F65DEE8293}" type="parTrans" cxnId="{D438A3B3-38F4-4ABA-81D8-A1E445D75056}">
      <dgm:prSet/>
      <dgm:spPr/>
      <dgm:t>
        <a:bodyPr/>
        <a:lstStyle/>
        <a:p>
          <a:endParaRPr lang="id-ID"/>
        </a:p>
      </dgm:t>
    </dgm:pt>
    <dgm:pt modelId="{9342A74F-DB02-4325-9ECE-CCA6447F4BC0}" type="sibTrans" cxnId="{D438A3B3-38F4-4ABA-81D8-A1E445D75056}">
      <dgm:prSet/>
      <dgm:spPr/>
      <dgm:t>
        <a:bodyPr/>
        <a:lstStyle/>
        <a:p>
          <a:endParaRPr lang="id-ID"/>
        </a:p>
      </dgm:t>
    </dgm:pt>
    <dgm:pt modelId="{72F66F67-721B-40AC-B725-6B6CD5AB3580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Pemajemukan (penggabungan dua kata/lebih)</a:t>
          </a:r>
          <a:endParaRPr lang="id-ID" dirty="0"/>
        </a:p>
      </dgm:t>
    </dgm:pt>
    <dgm:pt modelId="{D78ED4C9-BFC9-4AF1-BC63-EA585A6C00FC}" type="parTrans" cxnId="{87D2156B-3C4C-4643-8001-C1485F55FD23}">
      <dgm:prSet/>
      <dgm:spPr/>
      <dgm:t>
        <a:bodyPr/>
        <a:lstStyle/>
        <a:p>
          <a:endParaRPr lang="id-ID"/>
        </a:p>
      </dgm:t>
    </dgm:pt>
    <dgm:pt modelId="{FF99C6D7-16FA-44DF-AFC2-D3F77D0454AD}" type="sibTrans" cxnId="{87D2156B-3C4C-4643-8001-C1485F55FD23}">
      <dgm:prSet/>
      <dgm:spPr/>
      <dgm:t>
        <a:bodyPr/>
        <a:lstStyle/>
        <a:p>
          <a:endParaRPr lang="id-ID"/>
        </a:p>
      </dgm:t>
    </dgm:pt>
    <dgm:pt modelId="{374F0E8A-95C3-4E97-889D-63DD447A18EC}" type="pres">
      <dgm:prSet presAssocID="{8BA51733-AFD9-4DBE-9D6B-9C1FB4A2578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25B1604-CB28-4A23-88DB-FE908F965DD3}" type="pres">
      <dgm:prSet presAssocID="{165FB339-4C75-4079-B993-285DBF94916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3EFABFE-75F3-4F2C-A648-61333342D0C7}" type="pres">
      <dgm:prSet presAssocID="{9698D391-590E-4AEB-BF56-18119562DAC2}" presName="sibTrans" presStyleCnt="0"/>
      <dgm:spPr/>
    </dgm:pt>
    <dgm:pt modelId="{9D6B8058-00CA-43DD-ADEC-EFB1F12AB45C}" type="pres">
      <dgm:prSet presAssocID="{839B2937-7998-4080-8F1E-66D0F530D24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384F1DD-3C04-4666-9E0A-8BA78AE3B557}" type="pres">
      <dgm:prSet presAssocID="{9772B7E7-6A17-4D26-8B61-2613D24AD64B}" presName="sibTrans" presStyleCnt="0"/>
      <dgm:spPr/>
    </dgm:pt>
    <dgm:pt modelId="{B6C77FF4-4A9C-42E4-88AA-88432492C576}" type="pres">
      <dgm:prSet presAssocID="{6073D205-3F4C-4CB0-A2E4-E1EA803AF5A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B79BF9-F019-4B88-AA6C-E066FE4F6A5B}" type="pres">
      <dgm:prSet presAssocID="{9342A74F-DB02-4325-9ECE-CCA6447F4BC0}" presName="sibTrans" presStyleCnt="0"/>
      <dgm:spPr/>
    </dgm:pt>
    <dgm:pt modelId="{E39C8CC5-7A33-4B61-8CDD-1566997F2A55}" type="pres">
      <dgm:prSet presAssocID="{72F66F67-721B-40AC-B725-6B6CD5AB358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7D2156B-3C4C-4643-8001-C1485F55FD23}" srcId="{8BA51733-AFD9-4DBE-9D6B-9C1FB4A2578E}" destId="{72F66F67-721B-40AC-B725-6B6CD5AB3580}" srcOrd="3" destOrd="0" parTransId="{D78ED4C9-BFC9-4AF1-BC63-EA585A6C00FC}" sibTransId="{FF99C6D7-16FA-44DF-AFC2-D3F77D0454AD}"/>
    <dgm:cxn modelId="{821B791C-EF69-4F04-AE93-717E1C88E9C2}" type="presOf" srcId="{6073D205-3F4C-4CB0-A2E4-E1EA803AF5AF}" destId="{B6C77FF4-4A9C-42E4-88AA-88432492C576}" srcOrd="0" destOrd="0" presId="urn:microsoft.com/office/officeart/2005/8/layout/default"/>
    <dgm:cxn modelId="{EEE429D7-DC98-4A8D-A130-46D18D2CD7D8}" srcId="{8BA51733-AFD9-4DBE-9D6B-9C1FB4A2578E}" destId="{839B2937-7998-4080-8F1E-66D0F530D24D}" srcOrd="1" destOrd="0" parTransId="{3ACF5DF6-8FED-402A-9BE4-316A24E8D4A4}" sibTransId="{9772B7E7-6A17-4D26-8B61-2613D24AD64B}"/>
    <dgm:cxn modelId="{36EA36BF-3248-4C3F-8662-FE9D27560C3D}" type="presOf" srcId="{165FB339-4C75-4079-B993-285DBF949163}" destId="{A25B1604-CB28-4A23-88DB-FE908F965DD3}" srcOrd="0" destOrd="0" presId="urn:microsoft.com/office/officeart/2005/8/layout/default"/>
    <dgm:cxn modelId="{CA40CE90-BE8E-47F8-A9C1-AC5607659EA1}" type="presOf" srcId="{8BA51733-AFD9-4DBE-9D6B-9C1FB4A2578E}" destId="{374F0E8A-95C3-4E97-889D-63DD447A18EC}" srcOrd="0" destOrd="0" presId="urn:microsoft.com/office/officeart/2005/8/layout/default"/>
    <dgm:cxn modelId="{1514E7C8-8DCD-4905-82F6-2F512ADB3A07}" type="presOf" srcId="{72F66F67-721B-40AC-B725-6B6CD5AB3580}" destId="{E39C8CC5-7A33-4B61-8CDD-1566997F2A55}" srcOrd="0" destOrd="0" presId="urn:microsoft.com/office/officeart/2005/8/layout/default"/>
    <dgm:cxn modelId="{FD432045-0DEA-49CF-8A58-3C55B5051726}" srcId="{8BA51733-AFD9-4DBE-9D6B-9C1FB4A2578E}" destId="{165FB339-4C75-4079-B993-285DBF949163}" srcOrd="0" destOrd="0" parTransId="{FE4288C2-D2A4-4955-8E12-679F6DC98FB7}" sibTransId="{9698D391-590E-4AEB-BF56-18119562DAC2}"/>
    <dgm:cxn modelId="{D438A3B3-38F4-4ABA-81D8-A1E445D75056}" srcId="{8BA51733-AFD9-4DBE-9D6B-9C1FB4A2578E}" destId="{6073D205-3F4C-4CB0-A2E4-E1EA803AF5AF}" srcOrd="2" destOrd="0" parTransId="{D5A29E6D-B5C9-447E-BA9F-80F65DEE8293}" sibTransId="{9342A74F-DB02-4325-9ECE-CCA6447F4BC0}"/>
    <dgm:cxn modelId="{16906243-0636-4E39-9E49-C90A29A162D0}" type="presOf" srcId="{839B2937-7998-4080-8F1E-66D0F530D24D}" destId="{9D6B8058-00CA-43DD-ADEC-EFB1F12AB45C}" srcOrd="0" destOrd="0" presId="urn:microsoft.com/office/officeart/2005/8/layout/default"/>
    <dgm:cxn modelId="{361421D8-C3B6-4983-BF80-02D8878A9437}" type="presParOf" srcId="{374F0E8A-95C3-4E97-889D-63DD447A18EC}" destId="{A25B1604-CB28-4A23-88DB-FE908F965DD3}" srcOrd="0" destOrd="0" presId="urn:microsoft.com/office/officeart/2005/8/layout/default"/>
    <dgm:cxn modelId="{35233F45-59AA-4862-9C55-3D45CDBBCC6B}" type="presParOf" srcId="{374F0E8A-95C3-4E97-889D-63DD447A18EC}" destId="{F3EFABFE-75F3-4F2C-A648-61333342D0C7}" srcOrd="1" destOrd="0" presId="urn:microsoft.com/office/officeart/2005/8/layout/default"/>
    <dgm:cxn modelId="{A46A0C22-1D87-4C44-A480-5FEEA6540532}" type="presParOf" srcId="{374F0E8A-95C3-4E97-889D-63DD447A18EC}" destId="{9D6B8058-00CA-43DD-ADEC-EFB1F12AB45C}" srcOrd="2" destOrd="0" presId="urn:microsoft.com/office/officeart/2005/8/layout/default"/>
    <dgm:cxn modelId="{3D12A6B4-6F84-4B37-ACE4-B72126CC8C03}" type="presParOf" srcId="{374F0E8A-95C3-4E97-889D-63DD447A18EC}" destId="{3384F1DD-3C04-4666-9E0A-8BA78AE3B557}" srcOrd="3" destOrd="0" presId="urn:microsoft.com/office/officeart/2005/8/layout/default"/>
    <dgm:cxn modelId="{31036E0B-58D9-49D0-8520-5D791629861E}" type="presParOf" srcId="{374F0E8A-95C3-4E97-889D-63DD447A18EC}" destId="{B6C77FF4-4A9C-42E4-88AA-88432492C576}" srcOrd="4" destOrd="0" presId="urn:microsoft.com/office/officeart/2005/8/layout/default"/>
    <dgm:cxn modelId="{6DD2DF08-FBCC-44F1-97FC-F53ACC5C87C9}" type="presParOf" srcId="{374F0E8A-95C3-4E97-889D-63DD447A18EC}" destId="{6DB79BF9-F019-4B88-AA6C-E066FE4F6A5B}" srcOrd="5" destOrd="0" presId="urn:microsoft.com/office/officeart/2005/8/layout/default"/>
    <dgm:cxn modelId="{8E163673-C981-407B-8254-56C718FE5F25}" type="presParOf" srcId="{374F0E8A-95C3-4E97-889D-63DD447A18EC}" destId="{E39C8CC5-7A33-4B61-8CDD-1566997F2A55}" srcOrd="6" destOrd="0" presId="urn:microsoft.com/office/officeart/2005/8/layout/default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9275AD-0A24-4435-A810-D745F306D19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E365174-1B93-45C7-817F-60669BF0A2E0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sz="4000" dirty="0" smtClean="0"/>
            <a:t>Verba pewarta</a:t>
          </a:r>
          <a:endParaRPr lang="id-ID" sz="4000" dirty="0"/>
        </a:p>
      </dgm:t>
    </dgm:pt>
    <dgm:pt modelId="{2EDF5E0F-B1CA-460B-811A-4A8DD2AE8D6E}" type="parTrans" cxnId="{FBCA929B-3480-4E4A-A530-A80CDFB346EA}">
      <dgm:prSet/>
      <dgm:spPr/>
      <dgm:t>
        <a:bodyPr/>
        <a:lstStyle/>
        <a:p>
          <a:endParaRPr lang="id-ID"/>
        </a:p>
      </dgm:t>
    </dgm:pt>
    <dgm:pt modelId="{12104942-4341-4074-8419-D4839E5BEFD4}" type="sibTrans" cxnId="{FBCA929B-3480-4E4A-A530-A80CDFB346EA}">
      <dgm:prSet/>
      <dgm:spPr/>
      <dgm:t>
        <a:bodyPr/>
        <a:lstStyle/>
        <a:p>
          <a:endParaRPr lang="id-ID"/>
        </a:p>
      </dgm:t>
    </dgm:pt>
    <dgm:pt modelId="{FB1E0154-8DAB-4A4E-8515-3029F19961A0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sz="4000" dirty="0" smtClean="0"/>
            <a:t>Verba material</a:t>
          </a:r>
          <a:endParaRPr lang="id-ID" sz="4000" dirty="0"/>
        </a:p>
      </dgm:t>
    </dgm:pt>
    <dgm:pt modelId="{DCF8FF24-B83C-45A4-AEE8-2C58B03BED8D}" type="parTrans" cxnId="{715E96D2-8919-498D-B35A-8E31203C622A}">
      <dgm:prSet/>
      <dgm:spPr/>
      <dgm:t>
        <a:bodyPr/>
        <a:lstStyle/>
        <a:p>
          <a:endParaRPr lang="id-ID"/>
        </a:p>
      </dgm:t>
    </dgm:pt>
    <dgm:pt modelId="{45D06E0F-058B-46F7-93CE-224D617D7BF2}" type="sibTrans" cxnId="{715E96D2-8919-498D-B35A-8E31203C622A}">
      <dgm:prSet/>
      <dgm:spPr/>
      <dgm:t>
        <a:bodyPr/>
        <a:lstStyle/>
        <a:p>
          <a:endParaRPr lang="id-ID"/>
        </a:p>
      </dgm:t>
    </dgm:pt>
    <dgm:pt modelId="{5083F0CA-1805-4722-AE82-F4AA308B7603}">
      <dgm:prSet phldrT="[Text]" custT="1"/>
      <dgm:spPr/>
      <dgm:t>
        <a:bodyPr/>
        <a:lstStyle/>
        <a:p>
          <a:r>
            <a:rPr lang="id-ID" sz="4000" dirty="0" smtClean="0"/>
            <a:t>Verba tingkah laku </a:t>
          </a:r>
          <a:endParaRPr lang="id-ID" sz="4000" dirty="0"/>
        </a:p>
      </dgm:t>
    </dgm:pt>
    <dgm:pt modelId="{17AAD179-5EF1-4036-8C4C-51FCBB641FCF}" type="parTrans" cxnId="{3F137B86-806F-405A-B4A7-8BB3A6405A4E}">
      <dgm:prSet/>
      <dgm:spPr/>
      <dgm:t>
        <a:bodyPr/>
        <a:lstStyle/>
        <a:p>
          <a:endParaRPr lang="id-ID"/>
        </a:p>
      </dgm:t>
    </dgm:pt>
    <dgm:pt modelId="{0CC131F7-4FF1-45E5-B16E-09263BE20FEF}" type="sibTrans" cxnId="{3F137B86-806F-405A-B4A7-8BB3A6405A4E}">
      <dgm:prSet/>
      <dgm:spPr/>
      <dgm:t>
        <a:bodyPr/>
        <a:lstStyle/>
        <a:p>
          <a:endParaRPr lang="id-ID"/>
        </a:p>
      </dgm:t>
    </dgm:pt>
    <dgm:pt modelId="{45DBA16F-620D-4A94-A308-9A8DBFB24E70}" type="pres">
      <dgm:prSet presAssocID="{509275AD-0A24-4435-A810-D745F306D19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DDAE274-93AE-40E3-88AD-0BE64A0BD441}" type="pres">
      <dgm:prSet presAssocID="{3E365174-1B93-45C7-817F-60669BF0A2E0}" presName="composite" presStyleCnt="0"/>
      <dgm:spPr/>
    </dgm:pt>
    <dgm:pt modelId="{BD0AB409-0B48-4308-8076-3CD317C75EA0}" type="pres">
      <dgm:prSet presAssocID="{3E365174-1B93-45C7-817F-60669BF0A2E0}" presName="imgShp" presStyleLbl="fgImgPlace1" presStyleIdx="0" presStyleCnt="3"/>
      <dgm:spPr/>
    </dgm:pt>
    <dgm:pt modelId="{E92D75A6-6898-4077-AF54-73AF773AB60E}" type="pres">
      <dgm:prSet presAssocID="{3E365174-1B93-45C7-817F-60669BF0A2E0}" presName="txShp" presStyleLbl="node1" presStyleIdx="0" presStyleCnt="3" custScaleX="128235" custLinFactNeighborX="261" custLinFactNeighborY="896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30C8025-1846-4442-A723-EB7CA2162CD2}" type="pres">
      <dgm:prSet presAssocID="{12104942-4341-4074-8419-D4839E5BEFD4}" presName="spacing" presStyleCnt="0"/>
      <dgm:spPr/>
    </dgm:pt>
    <dgm:pt modelId="{14E7E89E-0206-421C-8074-7113C23EEEA7}" type="pres">
      <dgm:prSet presAssocID="{FB1E0154-8DAB-4A4E-8515-3029F19961A0}" presName="composite" presStyleCnt="0"/>
      <dgm:spPr/>
    </dgm:pt>
    <dgm:pt modelId="{8C320E0B-A656-40C3-A289-7593A9E58077}" type="pres">
      <dgm:prSet presAssocID="{FB1E0154-8DAB-4A4E-8515-3029F19961A0}" presName="imgShp" presStyleLbl="fgImgPlace1" presStyleIdx="1" presStyleCnt="3"/>
      <dgm:spPr/>
    </dgm:pt>
    <dgm:pt modelId="{2DDC0C81-B3F6-4F90-A11F-B9C620EF5F76}" type="pres">
      <dgm:prSet presAssocID="{FB1E0154-8DAB-4A4E-8515-3029F19961A0}" presName="txShp" presStyleLbl="node1" presStyleIdx="1" presStyleCnt="3" custScaleX="12537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18BDE97-CC4B-4527-B236-4ED204E3DCED}" type="pres">
      <dgm:prSet presAssocID="{45D06E0F-058B-46F7-93CE-224D617D7BF2}" presName="spacing" presStyleCnt="0"/>
      <dgm:spPr/>
    </dgm:pt>
    <dgm:pt modelId="{11528182-A4FB-45A3-B50F-825289422A2B}" type="pres">
      <dgm:prSet presAssocID="{5083F0CA-1805-4722-AE82-F4AA308B7603}" presName="composite" presStyleCnt="0"/>
      <dgm:spPr/>
    </dgm:pt>
    <dgm:pt modelId="{6A48CD13-B0E9-492F-8B04-CFAC0006D598}" type="pres">
      <dgm:prSet presAssocID="{5083F0CA-1805-4722-AE82-F4AA308B7603}" presName="imgShp" presStyleLbl="fgImgPlace1" presStyleIdx="2" presStyleCnt="3"/>
      <dgm:spPr/>
    </dgm:pt>
    <dgm:pt modelId="{E99D7F63-881E-4984-84DE-CFB42E25EA16}" type="pres">
      <dgm:prSet presAssocID="{5083F0CA-1805-4722-AE82-F4AA308B7603}" presName="txShp" presStyleLbl="node1" presStyleIdx="2" presStyleCnt="3" custScaleX="11677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15E96D2-8919-498D-B35A-8E31203C622A}" srcId="{509275AD-0A24-4435-A810-D745F306D195}" destId="{FB1E0154-8DAB-4A4E-8515-3029F19961A0}" srcOrd="1" destOrd="0" parTransId="{DCF8FF24-B83C-45A4-AEE8-2C58B03BED8D}" sibTransId="{45D06E0F-058B-46F7-93CE-224D617D7BF2}"/>
    <dgm:cxn modelId="{B0283CD3-F19F-40D9-AC4B-88BC531EC264}" type="presOf" srcId="{3E365174-1B93-45C7-817F-60669BF0A2E0}" destId="{E92D75A6-6898-4077-AF54-73AF773AB60E}" srcOrd="0" destOrd="0" presId="urn:microsoft.com/office/officeart/2005/8/layout/vList3"/>
    <dgm:cxn modelId="{3F137B86-806F-405A-B4A7-8BB3A6405A4E}" srcId="{509275AD-0A24-4435-A810-D745F306D195}" destId="{5083F0CA-1805-4722-AE82-F4AA308B7603}" srcOrd="2" destOrd="0" parTransId="{17AAD179-5EF1-4036-8C4C-51FCBB641FCF}" sibTransId="{0CC131F7-4FF1-45E5-B16E-09263BE20FEF}"/>
    <dgm:cxn modelId="{8F53FB4B-49F3-4521-8BAD-334E60F82ADA}" type="presOf" srcId="{509275AD-0A24-4435-A810-D745F306D195}" destId="{45DBA16F-620D-4A94-A308-9A8DBFB24E70}" srcOrd="0" destOrd="0" presId="urn:microsoft.com/office/officeart/2005/8/layout/vList3"/>
    <dgm:cxn modelId="{4B08EF45-0A6D-41DB-9D41-E4A4F99DC0EF}" type="presOf" srcId="{FB1E0154-8DAB-4A4E-8515-3029F19961A0}" destId="{2DDC0C81-B3F6-4F90-A11F-B9C620EF5F76}" srcOrd="0" destOrd="0" presId="urn:microsoft.com/office/officeart/2005/8/layout/vList3"/>
    <dgm:cxn modelId="{FBCA929B-3480-4E4A-A530-A80CDFB346EA}" srcId="{509275AD-0A24-4435-A810-D745F306D195}" destId="{3E365174-1B93-45C7-817F-60669BF0A2E0}" srcOrd="0" destOrd="0" parTransId="{2EDF5E0F-B1CA-460B-811A-4A8DD2AE8D6E}" sibTransId="{12104942-4341-4074-8419-D4839E5BEFD4}"/>
    <dgm:cxn modelId="{4E67B285-D1CF-4EC5-A3BB-B3B0153385A0}" type="presOf" srcId="{5083F0CA-1805-4722-AE82-F4AA308B7603}" destId="{E99D7F63-881E-4984-84DE-CFB42E25EA16}" srcOrd="0" destOrd="0" presId="urn:microsoft.com/office/officeart/2005/8/layout/vList3"/>
    <dgm:cxn modelId="{B79C982C-9FF7-4BB6-B97B-9C0B8809A3EE}" type="presParOf" srcId="{45DBA16F-620D-4A94-A308-9A8DBFB24E70}" destId="{CDDAE274-93AE-40E3-88AD-0BE64A0BD441}" srcOrd="0" destOrd="0" presId="urn:microsoft.com/office/officeart/2005/8/layout/vList3"/>
    <dgm:cxn modelId="{CC07F6BE-A061-48B2-A87B-013946138023}" type="presParOf" srcId="{CDDAE274-93AE-40E3-88AD-0BE64A0BD441}" destId="{BD0AB409-0B48-4308-8076-3CD317C75EA0}" srcOrd="0" destOrd="0" presId="urn:microsoft.com/office/officeart/2005/8/layout/vList3"/>
    <dgm:cxn modelId="{FE7AB034-0314-4A11-B6D6-1F7AA1F80B81}" type="presParOf" srcId="{CDDAE274-93AE-40E3-88AD-0BE64A0BD441}" destId="{E92D75A6-6898-4077-AF54-73AF773AB60E}" srcOrd="1" destOrd="0" presId="urn:microsoft.com/office/officeart/2005/8/layout/vList3"/>
    <dgm:cxn modelId="{C2523234-6584-4F30-976F-B8771FE56A2B}" type="presParOf" srcId="{45DBA16F-620D-4A94-A308-9A8DBFB24E70}" destId="{F30C8025-1846-4442-A723-EB7CA2162CD2}" srcOrd="1" destOrd="0" presId="urn:microsoft.com/office/officeart/2005/8/layout/vList3"/>
    <dgm:cxn modelId="{DDFEEA48-6742-4AF4-818F-C032E9FE42C4}" type="presParOf" srcId="{45DBA16F-620D-4A94-A308-9A8DBFB24E70}" destId="{14E7E89E-0206-421C-8074-7113C23EEEA7}" srcOrd="2" destOrd="0" presId="urn:microsoft.com/office/officeart/2005/8/layout/vList3"/>
    <dgm:cxn modelId="{A2EF4B32-3145-40F6-ABE3-31CF57211BAB}" type="presParOf" srcId="{14E7E89E-0206-421C-8074-7113C23EEEA7}" destId="{8C320E0B-A656-40C3-A289-7593A9E58077}" srcOrd="0" destOrd="0" presId="urn:microsoft.com/office/officeart/2005/8/layout/vList3"/>
    <dgm:cxn modelId="{7F6800A3-8A21-4BCF-839B-29B22B53C5C9}" type="presParOf" srcId="{14E7E89E-0206-421C-8074-7113C23EEEA7}" destId="{2DDC0C81-B3F6-4F90-A11F-B9C620EF5F76}" srcOrd="1" destOrd="0" presId="urn:microsoft.com/office/officeart/2005/8/layout/vList3"/>
    <dgm:cxn modelId="{E0FEF848-C0D6-48EF-ADA3-7311788C7464}" type="presParOf" srcId="{45DBA16F-620D-4A94-A308-9A8DBFB24E70}" destId="{718BDE97-CC4B-4527-B236-4ED204E3DCED}" srcOrd="3" destOrd="0" presId="urn:microsoft.com/office/officeart/2005/8/layout/vList3"/>
    <dgm:cxn modelId="{52D83E42-3AFC-42F3-AF56-70684A46D3BC}" type="presParOf" srcId="{45DBA16F-620D-4A94-A308-9A8DBFB24E70}" destId="{11528182-A4FB-45A3-B50F-825289422A2B}" srcOrd="4" destOrd="0" presId="urn:microsoft.com/office/officeart/2005/8/layout/vList3"/>
    <dgm:cxn modelId="{758804E2-18F5-42B5-9BDB-81AAF0E30EC7}" type="presParOf" srcId="{11528182-A4FB-45A3-B50F-825289422A2B}" destId="{6A48CD13-B0E9-492F-8B04-CFAC0006D598}" srcOrd="0" destOrd="0" presId="urn:microsoft.com/office/officeart/2005/8/layout/vList3"/>
    <dgm:cxn modelId="{CF0DC21F-6488-4C21-BF98-1BF6CB65B8B8}" type="presParOf" srcId="{11528182-A4FB-45A3-B50F-825289422A2B}" destId="{E99D7F63-881E-4984-84DE-CFB42E25EA16}" srcOrd="1" destOrd="0" presId="urn:microsoft.com/office/officeart/2005/8/layout/vList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D80C66-1C27-4234-BE19-07FBE91437E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E1C5133-3224-4E7E-A8A0-F872835CEF30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id-ID" dirty="0" smtClean="0"/>
            <a:t>Kata yang digunakan untuk mengindikasikan suatu percakapan:</a:t>
          </a:r>
        </a:p>
        <a:p>
          <a:pPr rtl="0"/>
          <a:r>
            <a:rPr lang="id-ID" dirty="0" smtClean="0"/>
            <a:t>Mengatakan</a:t>
          </a:r>
        </a:p>
        <a:p>
          <a:r>
            <a:rPr lang="id-ID" dirty="0" smtClean="0"/>
            <a:t>Memaparkan</a:t>
          </a:r>
        </a:p>
        <a:p>
          <a:r>
            <a:rPr lang="id-ID" dirty="0" smtClean="0"/>
            <a:t>Memberitakan</a:t>
          </a:r>
          <a:endParaRPr lang="id-ID" dirty="0"/>
        </a:p>
      </dgm:t>
    </dgm:pt>
    <dgm:pt modelId="{76C71902-BC79-481E-A4E8-3FF1FDCD4787}" type="parTrans" cxnId="{B8F21355-DD2F-4E3A-801E-E0B5D89D10E8}">
      <dgm:prSet/>
      <dgm:spPr/>
      <dgm:t>
        <a:bodyPr/>
        <a:lstStyle/>
        <a:p>
          <a:endParaRPr lang="id-ID"/>
        </a:p>
      </dgm:t>
    </dgm:pt>
    <dgm:pt modelId="{7021FFB1-843B-4995-B383-B89ABF9D373F}" type="sibTrans" cxnId="{B8F21355-DD2F-4E3A-801E-E0B5D89D10E8}">
      <dgm:prSet/>
      <dgm:spPr/>
      <dgm:t>
        <a:bodyPr/>
        <a:lstStyle/>
        <a:p>
          <a:endParaRPr lang="id-ID"/>
        </a:p>
      </dgm:t>
    </dgm:pt>
    <dgm:pt modelId="{074A2594-D84A-40FB-A549-E6DAE0DD2884}" type="pres">
      <dgm:prSet presAssocID="{5CD80C66-1C27-4234-BE19-07FBE91437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49FD923-E92F-45E1-935B-99CB8A53CF15}" type="pres">
      <dgm:prSet presAssocID="{FE1C5133-3224-4E7E-A8A0-F872835CEF30}" presName="linNode" presStyleCnt="0"/>
      <dgm:spPr/>
    </dgm:pt>
    <dgm:pt modelId="{C1B1FD48-FCCD-4D1B-9343-01DD0233DB6B}" type="pres">
      <dgm:prSet presAssocID="{FE1C5133-3224-4E7E-A8A0-F872835CEF30}" presName="parentText" presStyleLbl="node1" presStyleIdx="0" presStyleCnt="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BED17EE-2985-4492-9C59-EA34F9BDDCFE}" type="presOf" srcId="{FE1C5133-3224-4E7E-A8A0-F872835CEF30}" destId="{C1B1FD48-FCCD-4D1B-9343-01DD0233DB6B}" srcOrd="0" destOrd="0" presId="urn:microsoft.com/office/officeart/2005/8/layout/vList5"/>
    <dgm:cxn modelId="{7CBECB11-15BC-4DC5-A700-63086F02335D}" type="presOf" srcId="{5CD80C66-1C27-4234-BE19-07FBE91437EF}" destId="{074A2594-D84A-40FB-A549-E6DAE0DD2884}" srcOrd="0" destOrd="0" presId="urn:microsoft.com/office/officeart/2005/8/layout/vList5"/>
    <dgm:cxn modelId="{B8F21355-DD2F-4E3A-801E-E0B5D89D10E8}" srcId="{5CD80C66-1C27-4234-BE19-07FBE91437EF}" destId="{FE1C5133-3224-4E7E-A8A0-F872835CEF30}" srcOrd="0" destOrd="0" parTransId="{76C71902-BC79-481E-A4E8-3FF1FDCD4787}" sibTransId="{7021FFB1-843B-4995-B383-B89ABF9D373F}"/>
    <dgm:cxn modelId="{63EE2425-15E0-4D84-A360-6CE0655648A6}" type="presParOf" srcId="{074A2594-D84A-40FB-A549-E6DAE0DD2884}" destId="{349FD923-E92F-45E1-935B-99CB8A53CF15}" srcOrd="0" destOrd="0" presId="urn:microsoft.com/office/officeart/2005/8/layout/vList5"/>
    <dgm:cxn modelId="{797014E3-EEE2-4F1F-B7C1-3DDEA20079A9}" type="presParOf" srcId="{349FD923-E92F-45E1-935B-99CB8A53CF15}" destId="{C1B1FD48-FCCD-4D1B-9343-01DD0233DB6B}" srcOrd="0" destOrd="0" presId="urn:microsoft.com/office/officeart/2005/8/layout/vList5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5B7895-E3D1-4321-9433-32D378C22CE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82B7155-5C96-4707-86EB-5C90EB0E092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id-ID" dirty="0" smtClean="0"/>
            <a:t>Jenis kata yang menggantikan nomina atau frasa nomina.</a:t>
          </a:r>
          <a:endParaRPr lang="id-ID" dirty="0"/>
        </a:p>
      </dgm:t>
    </dgm:pt>
    <dgm:pt modelId="{08EBBAC0-4308-48A4-BDDB-8530039AFFF7}" type="parTrans" cxnId="{1C2D6C74-C832-456D-B581-16FFFCCD6865}">
      <dgm:prSet/>
      <dgm:spPr/>
      <dgm:t>
        <a:bodyPr/>
        <a:lstStyle/>
        <a:p>
          <a:endParaRPr lang="id-ID"/>
        </a:p>
      </dgm:t>
    </dgm:pt>
    <dgm:pt modelId="{B705FB5D-1049-4396-B101-2FEA98FE49B6}" type="sibTrans" cxnId="{1C2D6C74-C832-456D-B581-16FFFCCD6865}">
      <dgm:prSet/>
      <dgm:spPr/>
      <dgm:t>
        <a:bodyPr/>
        <a:lstStyle/>
        <a:p>
          <a:endParaRPr lang="id-ID"/>
        </a:p>
      </dgm:t>
    </dgm:pt>
    <dgm:pt modelId="{A9237EC1-F784-415E-8096-59B0D2E29425}">
      <dgm:prSet/>
      <dgm:spPr/>
      <dgm:t>
        <a:bodyPr/>
        <a:lstStyle/>
        <a:p>
          <a:pPr rtl="0"/>
          <a:r>
            <a:rPr lang="id-ID" dirty="0" smtClean="0"/>
            <a:t>Kata ganti orang</a:t>
          </a:r>
          <a:endParaRPr lang="id-ID" dirty="0"/>
        </a:p>
      </dgm:t>
    </dgm:pt>
    <dgm:pt modelId="{801C769C-8ED6-4B7A-B7F5-082DD7E4E833}" type="parTrans" cxnId="{2273E423-86C8-410C-B2D9-EE4FC24E1C8E}">
      <dgm:prSet/>
      <dgm:spPr/>
      <dgm:t>
        <a:bodyPr/>
        <a:lstStyle/>
        <a:p>
          <a:endParaRPr lang="id-ID"/>
        </a:p>
      </dgm:t>
    </dgm:pt>
    <dgm:pt modelId="{4E3AE9C2-D82A-46B8-B839-60677F4C30EF}" type="sibTrans" cxnId="{2273E423-86C8-410C-B2D9-EE4FC24E1C8E}">
      <dgm:prSet/>
      <dgm:spPr/>
      <dgm:t>
        <a:bodyPr/>
        <a:lstStyle/>
        <a:p>
          <a:endParaRPr lang="id-ID"/>
        </a:p>
      </dgm:t>
    </dgm:pt>
    <dgm:pt modelId="{65D740DA-6F98-41A2-B204-A30A3FBCE092}">
      <dgm:prSet/>
      <dgm:spPr/>
      <dgm:t>
        <a:bodyPr/>
        <a:lstStyle/>
        <a:p>
          <a:pPr rtl="0"/>
          <a:r>
            <a:rPr lang="id-ID" dirty="0" smtClean="0"/>
            <a:t>Kata ganti milik</a:t>
          </a:r>
          <a:endParaRPr lang="id-ID" dirty="0"/>
        </a:p>
      </dgm:t>
    </dgm:pt>
    <dgm:pt modelId="{4858CBB6-DD85-4B99-951F-D18D53264393}" type="parTrans" cxnId="{62CB215F-9F3D-4258-ABE2-72B26C345FEC}">
      <dgm:prSet/>
      <dgm:spPr/>
      <dgm:t>
        <a:bodyPr/>
        <a:lstStyle/>
        <a:p>
          <a:endParaRPr lang="id-ID"/>
        </a:p>
      </dgm:t>
    </dgm:pt>
    <dgm:pt modelId="{59DC0581-A9E1-4769-9C78-D15FDFDFA126}" type="sibTrans" cxnId="{62CB215F-9F3D-4258-ABE2-72B26C345FEC}">
      <dgm:prSet/>
      <dgm:spPr/>
      <dgm:t>
        <a:bodyPr/>
        <a:lstStyle/>
        <a:p>
          <a:endParaRPr lang="id-ID"/>
        </a:p>
      </dgm:t>
    </dgm:pt>
    <dgm:pt modelId="{D49C7172-8E9F-4FE1-A737-5B37C64C0643}">
      <dgm:prSet/>
      <dgm:spPr/>
      <dgm:t>
        <a:bodyPr/>
        <a:lstStyle/>
        <a:p>
          <a:pPr rtl="0"/>
          <a:r>
            <a:rPr lang="id-ID" dirty="0" smtClean="0"/>
            <a:t>Kata ganti petunjuk (ini, itu)</a:t>
          </a:r>
          <a:endParaRPr lang="id-ID" dirty="0"/>
        </a:p>
      </dgm:t>
    </dgm:pt>
    <dgm:pt modelId="{F5A046BB-E176-456D-A1EB-944BE4B0F5B0}" type="parTrans" cxnId="{528573EB-39DB-48D4-B326-6033F0D46BA2}">
      <dgm:prSet/>
      <dgm:spPr/>
      <dgm:t>
        <a:bodyPr/>
        <a:lstStyle/>
        <a:p>
          <a:endParaRPr lang="id-ID"/>
        </a:p>
      </dgm:t>
    </dgm:pt>
    <dgm:pt modelId="{394B7910-EBAF-4D19-8BA6-678EDE186E60}" type="sibTrans" cxnId="{528573EB-39DB-48D4-B326-6033F0D46BA2}">
      <dgm:prSet/>
      <dgm:spPr/>
      <dgm:t>
        <a:bodyPr/>
        <a:lstStyle/>
        <a:p>
          <a:endParaRPr lang="id-ID"/>
        </a:p>
      </dgm:t>
    </dgm:pt>
    <dgm:pt modelId="{426CF40B-B2C3-40A1-A117-223248DC95C7}">
      <dgm:prSet/>
      <dgm:spPr/>
      <dgm:t>
        <a:bodyPr/>
        <a:lstStyle/>
        <a:p>
          <a:pPr rtl="0"/>
          <a:r>
            <a:rPr lang="id-ID" dirty="0" smtClean="0"/>
            <a:t>Kata ganti penghubung (yang)</a:t>
          </a:r>
          <a:endParaRPr lang="id-ID" dirty="0"/>
        </a:p>
      </dgm:t>
    </dgm:pt>
    <dgm:pt modelId="{5E337CE9-4C84-42E2-A704-085A20ADED8F}" type="parTrans" cxnId="{893669DA-E3A5-40F9-9CFD-90F32D06E336}">
      <dgm:prSet/>
      <dgm:spPr/>
      <dgm:t>
        <a:bodyPr/>
        <a:lstStyle/>
        <a:p>
          <a:endParaRPr lang="id-ID"/>
        </a:p>
      </dgm:t>
    </dgm:pt>
    <dgm:pt modelId="{1D7CFC1E-078C-4542-948D-49158FE5580D}" type="sibTrans" cxnId="{893669DA-E3A5-40F9-9CFD-90F32D06E336}">
      <dgm:prSet/>
      <dgm:spPr/>
      <dgm:t>
        <a:bodyPr/>
        <a:lstStyle/>
        <a:p>
          <a:endParaRPr lang="id-ID"/>
        </a:p>
      </dgm:t>
    </dgm:pt>
    <dgm:pt modelId="{834BB19B-5FA8-4B64-B4D1-6E500ADCF6C1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id-ID" dirty="0" smtClean="0"/>
            <a:t>Kata ganti tak tentu (siapa, sesuatu, masing-masing)</a:t>
          </a:r>
          <a:endParaRPr lang="id-ID" dirty="0"/>
        </a:p>
      </dgm:t>
    </dgm:pt>
    <dgm:pt modelId="{A85F3054-1338-4C1A-BE36-9978D162CFAC}" type="parTrans" cxnId="{52F7A874-7880-4AFB-9A42-E2D161426804}">
      <dgm:prSet/>
      <dgm:spPr/>
      <dgm:t>
        <a:bodyPr/>
        <a:lstStyle/>
        <a:p>
          <a:endParaRPr lang="id-ID"/>
        </a:p>
      </dgm:t>
    </dgm:pt>
    <dgm:pt modelId="{7F6EF448-03C4-460E-8804-9A1456BFD8F9}" type="sibTrans" cxnId="{52F7A874-7880-4AFB-9A42-E2D161426804}">
      <dgm:prSet/>
      <dgm:spPr/>
      <dgm:t>
        <a:bodyPr/>
        <a:lstStyle/>
        <a:p>
          <a:endParaRPr lang="id-ID"/>
        </a:p>
      </dgm:t>
    </dgm:pt>
    <dgm:pt modelId="{9455CB4C-695A-4D83-82BD-3D8EF67BD85C}" type="pres">
      <dgm:prSet presAssocID="{785B7895-E3D1-4321-9433-32D378C22CE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28C01A3-89BD-4BEE-8075-E598580E2B43}" type="pres">
      <dgm:prSet presAssocID="{782B7155-5C96-4707-86EB-5C90EB0E0929}" presName="circ1" presStyleLbl="vennNode1" presStyleIdx="0" presStyleCnt="6"/>
      <dgm:spPr/>
    </dgm:pt>
    <dgm:pt modelId="{E82757ED-290B-4B6A-B528-ED01467B02FA}" type="pres">
      <dgm:prSet presAssocID="{782B7155-5C96-4707-86EB-5C90EB0E092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83AEF98-1EAE-4C06-9E4F-BD6983A2F699}" type="pres">
      <dgm:prSet presAssocID="{A9237EC1-F784-415E-8096-59B0D2E29425}" presName="circ2" presStyleLbl="vennNode1" presStyleIdx="1" presStyleCnt="6"/>
      <dgm:spPr/>
    </dgm:pt>
    <dgm:pt modelId="{A522F4B8-99C6-4DFF-8375-08342205A309}" type="pres">
      <dgm:prSet presAssocID="{A9237EC1-F784-415E-8096-59B0D2E2942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64855B7-5B7F-47FB-9FDD-B23FF95259A4}" type="pres">
      <dgm:prSet presAssocID="{65D740DA-6F98-41A2-B204-A30A3FBCE092}" presName="circ3" presStyleLbl="vennNode1" presStyleIdx="2" presStyleCnt="6"/>
      <dgm:spPr/>
    </dgm:pt>
    <dgm:pt modelId="{13590660-5A85-4E97-A5E5-06F87BA8B262}" type="pres">
      <dgm:prSet presAssocID="{65D740DA-6F98-41A2-B204-A30A3FBCE09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70C1818-2618-4BC6-B409-3F8C904D9A8A}" type="pres">
      <dgm:prSet presAssocID="{D49C7172-8E9F-4FE1-A737-5B37C64C0643}" presName="circ4" presStyleLbl="vennNode1" presStyleIdx="3" presStyleCnt="6"/>
      <dgm:spPr/>
    </dgm:pt>
    <dgm:pt modelId="{E8C07364-B2FB-4A3E-B50A-7A8C3F870997}" type="pres">
      <dgm:prSet presAssocID="{D49C7172-8E9F-4FE1-A737-5B37C64C064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94AF40A-BCD7-43D6-8889-90DC05DCBD20}" type="pres">
      <dgm:prSet presAssocID="{426CF40B-B2C3-40A1-A117-223248DC95C7}" presName="circ5" presStyleLbl="vennNode1" presStyleIdx="4" presStyleCnt="6"/>
      <dgm:spPr/>
    </dgm:pt>
    <dgm:pt modelId="{4406331E-B0BC-4D90-BA80-AD6EDB98A7A1}" type="pres">
      <dgm:prSet presAssocID="{426CF40B-B2C3-40A1-A117-223248DC95C7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C0AFC6D-6D35-47DF-93FE-63212A80C3C6}" type="pres">
      <dgm:prSet presAssocID="{834BB19B-5FA8-4B64-B4D1-6E500ADCF6C1}" presName="circ6" presStyleLbl="vennNode1" presStyleIdx="5" presStyleCnt="6"/>
      <dgm:spPr/>
    </dgm:pt>
    <dgm:pt modelId="{89B44E19-AAA4-42F4-94F6-73B1F9AF2286}" type="pres">
      <dgm:prSet presAssocID="{834BB19B-5FA8-4B64-B4D1-6E500ADCF6C1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08A6C24-1413-4830-91B0-0EB7A3C89434}" type="presOf" srcId="{785B7895-E3D1-4321-9433-32D378C22CE9}" destId="{9455CB4C-695A-4D83-82BD-3D8EF67BD85C}" srcOrd="0" destOrd="0" presId="urn:microsoft.com/office/officeart/2005/8/layout/venn1"/>
    <dgm:cxn modelId="{ED6C8B94-3DF7-4EFD-9F7D-A23EBA5DDC2C}" type="presOf" srcId="{D49C7172-8E9F-4FE1-A737-5B37C64C0643}" destId="{E8C07364-B2FB-4A3E-B50A-7A8C3F870997}" srcOrd="0" destOrd="0" presId="urn:microsoft.com/office/officeart/2005/8/layout/venn1"/>
    <dgm:cxn modelId="{893669DA-E3A5-40F9-9CFD-90F32D06E336}" srcId="{785B7895-E3D1-4321-9433-32D378C22CE9}" destId="{426CF40B-B2C3-40A1-A117-223248DC95C7}" srcOrd="4" destOrd="0" parTransId="{5E337CE9-4C84-42E2-A704-085A20ADED8F}" sibTransId="{1D7CFC1E-078C-4542-948D-49158FE5580D}"/>
    <dgm:cxn modelId="{2273E423-86C8-410C-B2D9-EE4FC24E1C8E}" srcId="{785B7895-E3D1-4321-9433-32D378C22CE9}" destId="{A9237EC1-F784-415E-8096-59B0D2E29425}" srcOrd="1" destOrd="0" parTransId="{801C769C-8ED6-4B7A-B7F5-082DD7E4E833}" sibTransId="{4E3AE9C2-D82A-46B8-B839-60677F4C30EF}"/>
    <dgm:cxn modelId="{65959CA0-C3C0-4E27-AB73-C9DF8649BD6D}" type="presOf" srcId="{A9237EC1-F784-415E-8096-59B0D2E29425}" destId="{A522F4B8-99C6-4DFF-8375-08342205A309}" srcOrd="0" destOrd="0" presId="urn:microsoft.com/office/officeart/2005/8/layout/venn1"/>
    <dgm:cxn modelId="{C542FA6E-8B47-4BC0-AF31-C7A25C2A5784}" type="presOf" srcId="{782B7155-5C96-4707-86EB-5C90EB0E0929}" destId="{E82757ED-290B-4B6A-B528-ED01467B02FA}" srcOrd="0" destOrd="0" presId="urn:microsoft.com/office/officeart/2005/8/layout/venn1"/>
    <dgm:cxn modelId="{528573EB-39DB-48D4-B326-6033F0D46BA2}" srcId="{785B7895-E3D1-4321-9433-32D378C22CE9}" destId="{D49C7172-8E9F-4FE1-A737-5B37C64C0643}" srcOrd="3" destOrd="0" parTransId="{F5A046BB-E176-456D-A1EB-944BE4B0F5B0}" sibTransId="{394B7910-EBAF-4D19-8BA6-678EDE186E60}"/>
    <dgm:cxn modelId="{1C2D6C74-C832-456D-B581-16FFFCCD6865}" srcId="{785B7895-E3D1-4321-9433-32D378C22CE9}" destId="{782B7155-5C96-4707-86EB-5C90EB0E0929}" srcOrd="0" destOrd="0" parTransId="{08EBBAC0-4308-48A4-BDDB-8530039AFFF7}" sibTransId="{B705FB5D-1049-4396-B101-2FEA98FE49B6}"/>
    <dgm:cxn modelId="{C596A90E-DAA9-4308-B106-3584211AAD8D}" type="presOf" srcId="{65D740DA-6F98-41A2-B204-A30A3FBCE092}" destId="{13590660-5A85-4E97-A5E5-06F87BA8B262}" srcOrd="0" destOrd="0" presId="urn:microsoft.com/office/officeart/2005/8/layout/venn1"/>
    <dgm:cxn modelId="{E50952F5-F416-4365-931A-C778339F441C}" type="presOf" srcId="{834BB19B-5FA8-4B64-B4D1-6E500ADCF6C1}" destId="{89B44E19-AAA4-42F4-94F6-73B1F9AF2286}" srcOrd="0" destOrd="0" presId="urn:microsoft.com/office/officeart/2005/8/layout/venn1"/>
    <dgm:cxn modelId="{52F7A874-7880-4AFB-9A42-E2D161426804}" srcId="{785B7895-E3D1-4321-9433-32D378C22CE9}" destId="{834BB19B-5FA8-4B64-B4D1-6E500ADCF6C1}" srcOrd="5" destOrd="0" parTransId="{A85F3054-1338-4C1A-BE36-9978D162CFAC}" sibTransId="{7F6EF448-03C4-460E-8804-9A1456BFD8F9}"/>
    <dgm:cxn modelId="{635A834D-81E1-424D-AD39-F90D3D15A5D9}" type="presOf" srcId="{426CF40B-B2C3-40A1-A117-223248DC95C7}" destId="{4406331E-B0BC-4D90-BA80-AD6EDB98A7A1}" srcOrd="0" destOrd="0" presId="urn:microsoft.com/office/officeart/2005/8/layout/venn1"/>
    <dgm:cxn modelId="{62CB215F-9F3D-4258-ABE2-72B26C345FEC}" srcId="{785B7895-E3D1-4321-9433-32D378C22CE9}" destId="{65D740DA-6F98-41A2-B204-A30A3FBCE092}" srcOrd="2" destOrd="0" parTransId="{4858CBB6-DD85-4B99-951F-D18D53264393}" sibTransId="{59DC0581-A9E1-4769-9C78-D15FDFDFA126}"/>
    <dgm:cxn modelId="{5DAC4CE5-5F51-4F94-AF49-6D806EF04D15}" type="presParOf" srcId="{9455CB4C-695A-4D83-82BD-3D8EF67BD85C}" destId="{128C01A3-89BD-4BEE-8075-E598580E2B43}" srcOrd="0" destOrd="0" presId="urn:microsoft.com/office/officeart/2005/8/layout/venn1"/>
    <dgm:cxn modelId="{58F060FC-DA20-458F-9034-123278298F7F}" type="presParOf" srcId="{9455CB4C-695A-4D83-82BD-3D8EF67BD85C}" destId="{E82757ED-290B-4B6A-B528-ED01467B02FA}" srcOrd="1" destOrd="0" presId="urn:microsoft.com/office/officeart/2005/8/layout/venn1"/>
    <dgm:cxn modelId="{71EB3592-AD8B-4532-8176-47EFDBBB07ED}" type="presParOf" srcId="{9455CB4C-695A-4D83-82BD-3D8EF67BD85C}" destId="{683AEF98-1EAE-4C06-9E4F-BD6983A2F699}" srcOrd="2" destOrd="0" presId="urn:microsoft.com/office/officeart/2005/8/layout/venn1"/>
    <dgm:cxn modelId="{E7A140ED-466C-4615-BB21-16E719DFC74A}" type="presParOf" srcId="{9455CB4C-695A-4D83-82BD-3D8EF67BD85C}" destId="{A522F4B8-99C6-4DFF-8375-08342205A309}" srcOrd="3" destOrd="0" presId="urn:microsoft.com/office/officeart/2005/8/layout/venn1"/>
    <dgm:cxn modelId="{0C2990DA-1970-4A78-AE4B-C7CCCF9A2B0C}" type="presParOf" srcId="{9455CB4C-695A-4D83-82BD-3D8EF67BD85C}" destId="{E64855B7-5B7F-47FB-9FDD-B23FF95259A4}" srcOrd="4" destOrd="0" presId="urn:microsoft.com/office/officeart/2005/8/layout/venn1"/>
    <dgm:cxn modelId="{DD7E0601-8FC7-4E28-BD88-D8B0D87B0F33}" type="presParOf" srcId="{9455CB4C-695A-4D83-82BD-3D8EF67BD85C}" destId="{13590660-5A85-4E97-A5E5-06F87BA8B262}" srcOrd="5" destOrd="0" presId="urn:microsoft.com/office/officeart/2005/8/layout/venn1"/>
    <dgm:cxn modelId="{733EABA0-BA4B-4AE5-BA15-7A41A2D8CBC8}" type="presParOf" srcId="{9455CB4C-695A-4D83-82BD-3D8EF67BD85C}" destId="{270C1818-2618-4BC6-B409-3F8C904D9A8A}" srcOrd="6" destOrd="0" presId="urn:microsoft.com/office/officeart/2005/8/layout/venn1"/>
    <dgm:cxn modelId="{5EB4C871-1458-4A40-8CB0-3B02404FD5B2}" type="presParOf" srcId="{9455CB4C-695A-4D83-82BD-3D8EF67BD85C}" destId="{E8C07364-B2FB-4A3E-B50A-7A8C3F870997}" srcOrd="7" destOrd="0" presId="urn:microsoft.com/office/officeart/2005/8/layout/venn1"/>
    <dgm:cxn modelId="{C0CC97F7-643C-4578-A352-29AF13747B5C}" type="presParOf" srcId="{9455CB4C-695A-4D83-82BD-3D8EF67BD85C}" destId="{C94AF40A-BCD7-43D6-8889-90DC05DCBD20}" srcOrd="8" destOrd="0" presId="urn:microsoft.com/office/officeart/2005/8/layout/venn1"/>
    <dgm:cxn modelId="{B5F1380B-3B52-4547-BC9E-C9EC7FE3C831}" type="presParOf" srcId="{9455CB4C-695A-4D83-82BD-3D8EF67BD85C}" destId="{4406331E-B0BC-4D90-BA80-AD6EDB98A7A1}" srcOrd="9" destOrd="0" presId="urn:microsoft.com/office/officeart/2005/8/layout/venn1"/>
    <dgm:cxn modelId="{AF17EA9A-BCDA-4D68-9BB7-6382C01CC720}" type="presParOf" srcId="{9455CB4C-695A-4D83-82BD-3D8EF67BD85C}" destId="{1C0AFC6D-6D35-47DF-93FE-63212A80C3C6}" srcOrd="10" destOrd="0" presId="urn:microsoft.com/office/officeart/2005/8/layout/venn1"/>
    <dgm:cxn modelId="{58BA3A4E-140F-4F06-8671-A8036FD72A52}" type="presParOf" srcId="{9455CB4C-695A-4D83-82BD-3D8EF67BD85C}" destId="{89B44E19-AAA4-42F4-94F6-73B1F9AF2286}" srcOrd="11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36232-5A00-4B91-8E23-42F521E81F28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CA427-EDBD-47C9-8D1F-826E8A3F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CA427-EDBD-47C9-8D1F-826E8A3FA8B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CA427-EDBD-47C9-8D1F-826E8A3FA8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78BCB6B-38DA-423B-B3F0-2A6372B7345B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38162"/>
            <a:ext cx="7498080" cy="589123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96646" lvl="0" indent="-514350" algn="ctr">
              <a:buNone/>
            </a:pPr>
            <a:endParaRPr lang="id-ID" sz="5400" dirty="0" smtClean="0"/>
          </a:p>
          <a:p>
            <a:pPr marL="596646" lvl="0" indent="-514350" algn="ctr">
              <a:buNone/>
            </a:pPr>
            <a:r>
              <a:rPr lang="id-ID" sz="5400" dirty="0" smtClean="0"/>
              <a:t>KAIDAH KEBAHASAAN </a:t>
            </a:r>
            <a:r>
              <a:rPr lang="id-ID" sz="5400" dirty="0" smtClean="0"/>
              <a:t>CERPEN/NOVEL/FILM/DRAMA</a:t>
            </a:r>
            <a:endParaRPr lang="id-ID" sz="5400" dirty="0" smtClean="0"/>
          </a:p>
          <a:p>
            <a:pPr marL="596646" lvl="0" indent="-514350" algn="ctr">
              <a:buNone/>
            </a:pPr>
            <a:endParaRPr lang="id-ID" sz="5400" dirty="0" smtClean="0"/>
          </a:p>
          <a:p>
            <a:pPr marL="596646" lvl="0" indent="-514350" algn="ctr">
              <a:buNone/>
            </a:pPr>
            <a:r>
              <a:rPr lang="id-ID" sz="2800" dirty="0" smtClean="0"/>
              <a:t>KELAS XI SEMESTER GENAP</a:t>
            </a:r>
            <a:endParaRPr lang="en-US" sz="28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0" algn="just"/>
            <a:r>
              <a:rPr lang="id-ID" sz="3600" dirty="0" smtClean="0"/>
              <a:t>Pengafiksasian (penambahan afiks kata dasar)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id-ID" sz="3200" i="1" dirty="0" smtClean="0"/>
              <a:t>Verba turunan dasar bebas afiks manasuka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id-ID" sz="3200" dirty="0" smtClean="0"/>
              <a:t>Contohnya: (mem)baca, (meng)ambil, (men)dengar</a:t>
            </a:r>
          </a:p>
          <a:p>
            <a:pPr algn="just"/>
            <a:endParaRPr lang="id-ID" sz="3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lvl="0" algn="just"/>
            <a:r>
              <a:rPr lang="id-ID" sz="3600" dirty="0" smtClean="0"/>
              <a:t>Reduplikasi (pengulangan kata)</a:t>
            </a:r>
          </a:p>
          <a:p>
            <a:pPr algn="just"/>
            <a:r>
              <a:rPr lang="id-ID" sz="3600" i="1" dirty="0" smtClean="0"/>
              <a:t>Verba turunan berulang</a:t>
            </a:r>
            <a:r>
              <a:rPr lang="id-ID" sz="3600" dirty="0" smtClean="0"/>
              <a:t> misalnya: berjalan-jalan, memukul-mukul, makan-makan.</a:t>
            </a:r>
          </a:p>
          <a:p>
            <a:pPr lvl="0" algn="just"/>
            <a:endParaRPr lang="id-ID" sz="3600" dirty="0" smtClean="0"/>
          </a:p>
          <a:p>
            <a:pPr algn="just"/>
            <a:endParaRPr lang="id-ID" sz="36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lvl="0" algn="just"/>
            <a:r>
              <a:rPr lang="id-ID" dirty="0" smtClean="0"/>
              <a:t>Pemajemukan (penggabungan dua kata/lebih)</a:t>
            </a:r>
          </a:p>
          <a:p>
            <a:pPr algn="just"/>
            <a:r>
              <a:rPr lang="id-ID" i="1" dirty="0" smtClean="0"/>
              <a:t>Contoh</a:t>
            </a:r>
            <a:r>
              <a:rPr lang="id-ID" dirty="0" smtClean="0"/>
              <a:t>nya: campur tangan, cuci muka, mempertanggungjawabkan.</a:t>
            </a:r>
          </a:p>
          <a:p>
            <a:pPr lvl="0" algn="just"/>
            <a:endParaRPr lang="id-ID" dirty="0" smtClean="0"/>
          </a:p>
          <a:p>
            <a:pPr lvl="0" algn="just"/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Lanjutan bagian verba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608" y="2071678"/>
          <a:ext cx="7498080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lvl="0" algn="just"/>
            <a:r>
              <a:rPr lang="id-ID" dirty="0" smtClean="0"/>
              <a:t>Verba material merupakan kata kerja berimbuhan yang mengacu pada tindakan fisik/perbuatan yang dilakukan secara fisik oleh partisipan.</a:t>
            </a:r>
          </a:p>
          <a:p>
            <a:pPr algn="just"/>
            <a:r>
              <a:rPr lang="id-ID" dirty="0" smtClean="0"/>
              <a:t>Contoh: melihat, memukul, menulis, mengendarai, menebang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id-ID" dirty="0" smtClean="0"/>
              <a:t>Verba tingkah laku adalah verba (kata kerja) yang mengacu pada tindakan yang dilakukan dengan ungkapan. </a:t>
            </a:r>
          </a:p>
          <a:p>
            <a:pPr algn="just"/>
            <a:r>
              <a:rPr lang="id-ID" dirty="0" smtClean="0"/>
              <a:t>Contoh: merasa, menolak, memahami, menikmati, menerima, meyakini.</a:t>
            </a:r>
          </a:p>
          <a:p>
            <a:pPr algn="just">
              <a:buNone/>
            </a:pPr>
            <a:endParaRPr lang="id-ID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Nomina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id-ID" dirty="0" smtClean="0"/>
              <a:t>Kelas kata yang menyatakan nama dari seseorang, tempat, atau semua benda atau segala yang dibedakan.</a:t>
            </a:r>
          </a:p>
          <a:p>
            <a:pPr algn="just"/>
            <a:r>
              <a:rPr lang="id-ID" dirty="0" smtClean="0"/>
              <a:t>Rumah sekolah, mobil mewah, sepeda motor.</a:t>
            </a:r>
          </a:p>
          <a:p>
            <a:pPr algn="just"/>
            <a:r>
              <a:rPr lang="id-ID" dirty="0" smtClean="0"/>
              <a:t>Apa yang membedakan nomina apositif dan nomina penjenis?</a:t>
            </a:r>
          </a:p>
          <a:p>
            <a:pPr algn="just"/>
            <a:endParaRPr lang="id-ID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Pronomina 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id-ID" sz="6000" dirty="0" smtClean="0"/>
          </a:p>
          <a:p>
            <a:pPr algn="ctr">
              <a:buNone/>
            </a:pPr>
            <a:r>
              <a:rPr lang="id-ID" sz="6000" dirty="0" smtClean="0"/>
              <a:t>Terima Kasih</a:t>
            </a:r>
            <a:endParaRPr lang="id-ID" sz="60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Kompetensi Dasar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Kuis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Identifikasilah masing-masing 5 contoh verba pewarta, material, dan tingkah laku! (lengkap=5, beberapa kata masih salah=3, hanya satu kata yang benar=1, salah semua=0)</a:t>
            </a:r>
          </a:p>
          <a:p>
            <a:pPr algn="just"/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357166"/>
            <a:ext cx="7933588" cy="607223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pPr lvl="0" algn="just">
              <a:buNone/>
            </a:pPr>
            <a:r>
              <a:rPr lang="id-ID" sz="2400" dirty="0" smtClean="0"/>
              <a:t>1.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anakku</a:t>
            </a:r>
            <a:r>
              <a:rPr lang="en-US" sz="2400" dirty="0" smtClean="0"/>
              <a:t>, </a:t>
            </a:r>
            <a:r>
              <a:rPr lang="en-US" sz="2400" dirty="0" err="1" smtClean="0"/>
              <a:t>peliharalah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ayahmu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janganlah</a:t>
            </a:r>
            <a:r>
              <a:rPr lang="id-ID" sz="2400" dirty="0" smtClean="0"/>
              <a:t> </a:t>
            </a:r>
            <a:r>
              <a:rPr lang="en-US" sz="2400" dirty="0" err="1" smtClean="0"/>
              <a:t>menyia-nyiakan</a:t>
            </a:r>
            <a:r>
              <a:rPr lang="en-US" sz="2400" dirty="0" smtClean="0"/>
              <a:t> </a:t>
            </a:r>
            <a:r>
              <a:rPr lang="en-US" sz="2400" dirty="0" err="1" smtClean="0"/>
              <a:t>ajaran</a:t>
            </a:r>
            <a:r>
              <a:rPr lang="en-US" sz="2400" dirty="0" smtClean="0"/>
              <a:t> </a:t>
            </a:r>
            <a:r>
              <a:rPr lang="en-US" sz="2400" dirty="0" err="1" smtClean="0"/>
              <a:t>ibumu</a:t>
            </a:r>
            <a:r>
              <a:rPr lang="en-US" sz="2400" dirty="0" smtClean="0"/>
              <a:t>. </a:t>
            </a:r>
            <a:r>
              <a:rPr lang="en-US" sz="2400" dirty="0" err="1" smtClean="0"/>
              <a:t>Tambatkanlah</a:t>
            </a:r>
            <a:r>
              <a:rPr lang="en-US" sz="2400" dirty="0" smtClean="0"/>
              <a:t> </a:t>
            </a:r>
            <a:r>
              <a:rPr lang="en-US" sz="2400" dirty="0" err="1" smtClean="0"/>
              <a:t>senantiasa</a:t>
            </a:r>
            <a:r>
              <a:rPr lang="en-US" sz="2400" dirty="0" smtClean="0"/>
              <a:t> </a:t>
            </a:r>
            <a:r>
              <a:rPr lang="en-US" sz="2400" dirty="0" err="1" smtClean="0"/>
              <a:t>semuanya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hatimu</a:t>
            </a:r>
            <a:r>
              <a:rPr lang="en-US" sz="2400" dirty="0" smtClean="0"/>
              <a:t>, </a:t>
            </a:r>
            <a:r>
              <a:rPr lang="en-US" sz="2400" dirty="0" err="1" smtClean="0"/>
              <a:t>kalungkanlah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lehermu</a:t>
            </a:r>
            <a:r>
              <a:rPr lang="en-US" sz="2400" dirty="0" smtClean="0"/>
              <a:t>. </a:t>
            </a:r>
            <a:r>
              <a:rPr lang="en-US" sz="2400" dirty="0" err="1" smtClean="0"/>
              <a:t>Jikalau</a:t>
            </a:r>
            <a:r>
              <a:rPr lang="en-US" sz="2400" dirty="0" smtClean="0"/>
              <a:t> </a:t>
            </a:r>
            <a:r>
              <a:rPr lang="en-US" sz="2400" i="1" dirty="0" err="1" smtClean="0"/>
              <a:t>engkau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engkau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dipimpinnya</a:t>
            </a:r>
            <a:r>
              <a:rPr lang="en-US" sz="2400" dirty="0" smtClean="0"/>
              <a:t>, </a:t>
            </a:r>
            <a:r>
              <a:rPr lang="en-US" sz="2400" dirty="0" err="1" smtClean="0"/>
              <a:t>jikalau</a:t>
            </a:r>
            <a:r>
              <a:rPr lang="en-US" sz="2400" dirty="0" smtClean="0"/>
              <a:t> </a:t>
            </a:r>
            <a:r>
              <a:rPr lang="en-US" sz="2400" i="1" dirty="0" err="1" smtClean="0"/>
              <a:t>engkau</a:t>
            </a:r>
            <a:r>
              <a:rPr lang="en-US" sz="2400" i="1" dirty="0" smtClean="0"/>
              <a:t> </a:t>
            </a:r>
            <a:r>
              <a:rPr lang="en-US" sz="2400" dirty="0" err="1" smtClean="0"/>
              <a:t>berbaring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engkau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dijaganya</a:t>
            </a:r>
            <a:r>
              <a:rPr lang="en-US" sz="2400" dirty="0" smtClean="0"/>
              <a:t>, </a:t>
            </a:r>
            <a:r>
              <a:rPr lang="en-US" sz="2400" dirty="0" err="1" smtClean="0"/>
              <a:t>jikalau</a:t>
            </a:r>
            <a:r>
              <a:rPr lang="en-US" sz="2400" dirty="0" smtClean="0"/>
              <a:t> </a:t>
            </a:r>
            <a:r>
              <a:rPr lang="en-US" sz="2400" i="1" dirty="0" err="1" smtClean="0"/>
              <a:t>engkau</a:t>
            </a:r>
            <a:r>
              <a:rPr lang="en-US" sz="2400" dirty="0" smtClean="0"/>
              <a:t> </a:t>
            </a:r>
            <a:r>
              <a:rPr lang="en-US" sz="2400" dirty="0" err="1" smtClean="0"/>
              <a:t>bangun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engkau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disapanya</a:t>
            </a:r>
            <a:r>
              <a:rPr lang="en-US" sz="2400" dirty="0" smtClean="0"/>
              <a:t>.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pelita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ajaran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cahaya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teguran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mendidik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jalan</a:t>
            </a:r>
            <a:r>
              <a:rPr lang="en-US" sz="2400" dirty="0" smtClean="0"/>
              <a:t> </a:t>
            </a:r>
            <a:r>
              <a:rPr lang="en-US" sz="2400" dirty="0" err="1" smtClean="0"/>
              <a:t>kehidupan</a:t>
            </a:r>
            <a:r>
              <a:rPr lang="en-US" sz="2400" dirty="0" smtClean="0"/>
              <a:t> (Roma 6:20-23). </a:t>
            </a:r>
            <a:endParaRPr lang="id-ID" sz="2400" dirty="0" smtClean="0"/>
          </a:p>
          <a:p>
            <a:pPr lvl="0" algn="just">
              <a:buNone/>
            </a:pPr>
            <a:r>
              <a:rPr lang="id-ID" sz="2400" dirty="0" smtClean="0"/>
              <a:t>	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ganti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id-ID" sz="2400" dirty="0" smtClean="0"/>
              <a:t>(bercetak miring)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wacana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….</a:t>
            </a:r>
            <a:endParaRPr lang="id-ID" sz="2400" dirty="0" smtClean="0"/>
          </a:p>
          <a:p>
            <a:pPr lvl="0" algn="just">
              <a:buNone/>
            </a:pPr>
            <a:r>
              <a:rPr lang="id-ID" sz="2400" dirty="0" smtClean="0"/>
              <a:t>A. 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ganti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tungga</a:t>
            </a:r>
            <a:r>
              <a:rPr lang="id-ID" sz="2400" dirty="0" smtClean="0"/>
              <a:t>l.</a:t>
            </a:r>
          </a:p>
          <a:p>
            <a:pPr lvl="0" algn="just">
              <a:buNone/>
            </a:pPr>
            <a:r>
              <a:rPr lang="id-ID" sz="2400" dirty="0" smtClean="0"/>
              <a:t>B. 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ganti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jamak</a:t>
            </a:r>
            <a:endParaRPr lang="id-ID" sz="2400" dirty="0" smtClean="0"/>
          </a:p>
          <a:p>
            <a:pPr lvl="0" algn="just">
              <a:buNone/>
            </a:pPr>
            <a:r>
              <a:rPr lang="id-ID" sz="2400" dirty="0" smtClean="0"/>
              <a:t>C. 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ganti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tungga</a:t>
            </a:r>
            <a:r>
              <a:rPr lang="id-ID" sz="2400" dirty="0" smtClean="0"/>
              <a:t>l</a:t>
            </a:r>
          </a:p>
          <a:p>
            <a:pPr lvl="0" algn="just">
              <a:buNone/>
            </a:pPr>
            <a:r>
              <a:rPr lang="id-ID" sz="2400" dirty="0" smtClean="0"/>
              <a:t>D. 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ganti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jamak</a:t>
            </a:r>
            <a:endParaRPr lang="id-ID" sz="2400" dirty="0" smtClean="0"/>
          </a:p>
          <a:p>
            <a:pPr lvl="0" algn="just">
              <a:buNone/>
            </a:pPr>
            <a:r>
              <a:rPr lang="id-ID" sz="2400" dirty="0" smtClean="0"/>
              <a:t>E. 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ganti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tunggal</a:t>
            </a:r>
            <a:endParaRPr lang="id-ID" sz="2400" dirty="0" smtClean="0"/>
          </a:p>
          <a:p>
            <a:pPr algn="just"/>
            <a:endParaRPr lang="id-ID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447800"/>
            <a:ext cx="7790712" cy="4800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85000" lnSpcReduction="10000"/>
          </a:bodyPr>
          <a:lstStyle/>
          <a:p>
            <a:pPr lvl="0" algn="just">
              <a:buNone/>
            </a:pPr>
            <a:r>
              <a:rPr lang="id-ID" dirty="0" smtClean="0"/>
              <a:t>2. Kumpulan kata berikut yang termasuk bagian frasa nomina apositif adalah....</a:t>
            </a:r>
          </a:p>
          <a:p>
            <a:pPr lvl="0" algn="just">
              <a:buNone/>
            </a:pPr>
            <a:r>
              <a:rPr lang="id-ID" dirty="0" smtClean="0"/>
              <a:t>A.  rumah sekolah, kepala sekolah, buku tulis, rumah sakit</a:t>
            </a:r>
          </a:p>
          <a:p>
            <a:pPr lvl="0" algn="just">
              <a:buNone/>
            </a:pPr>
            <a:r>
              <a:rPr lang="id-ID" dirty="0" smtClean="0"/>
              <a:t>B.  rumah mewah, meja baru, buku tulis, rumah sakit</a:t>
            </a:r>
          </a:p>
          <a:p>
            <a:pPr lvl="0" algn="just">
              <a:buNone/>
            </a:pPr>
            <a:r>
              <a:rPr lang="id-ID" dirty="0" smtClean="0"/>
              <a:t>C. rumah sekolah, meja baru, buku baru, rumah mewah</a:t>
            </a:r>
          </a:p>
          <a:p>
            <a:pPr lvl="0" algn="just">
              <a:buNone/>
            </a:pPr>
            <a:r>
              <a:rPr lang="id-ID" dirty="0" smtClean="0"/>
              <a:t>D. rumah mewah, meja baru, buku tua, rumah kecil</a:t>
            </a:r>
          </a:p>
          <a:p>
            <a:pPr lvl="0" algn="just">
              <a:buNone/>
            </a:pPr>
            <a:r>
              <a:rPr lang="id-ID" dirty="0" smtClean="0"/>
              <a:t>E. rumah mewah, meja tulis, buku novel, rumah baru</a:t>
            </a:r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lvl="0" algn="just">
              <a:buNone/>
            </a:pPr>
            <a:r>
              <a:rPr lang="id-ID" dirty="0" smtClean="0"/>
              <a:t>3.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id-ID" dirty="0" smtClean="0"/>
              <a:t>kata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id-ID" dirty="0" smtClean="0"/>
              <a:t>sebagai verba</a:t>
            </a:r>
            <a:r>
              <a:rPr lang="en-US" dirty="0" smtClean="0"/>
              <a:t> </a:t>
            </a:r>
            <a:r>
              <a:rPr lang="id-ID" dirty="0" smtClean="0"/>
              <a:t>material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id-ID" dirty="0" smtClean="0"/>
              <a:t>ulasan novel, film, dan drama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id-ID" dirty="0" smtClean="0"/>
              <a:t>....</a:t>
            </a:r>
          </a:p>
          <a:p>
            <a:pPr>
              <a:buNone/>
            </a:pPr>
            <a:r>
              <a:rPr lang="id-ID" dirty="0" smtClean="0"/>
              <a:t>A. merasa sakit </a:t>
            </a:r>
          </a:p>
          <a:p>
            <a:pPr>
              <a:buNone/>
            </a:pPr>
            <a:r>
              <a:rPr lang="id-ID" dirty="0" smtClean="0"/>
              <a:t>B. meyakini hidup </a:t>
            </a:r>
          </a:p>
          <a:p>
            <a:pPr>
              <a:buNone/>
            </a:pPr>
            <a:r>
              <a:rPr lang="id-ID" dirty="0" smtClean="0"/>
              <a:t>C. mengatakan bisa</a:t>
            </a:r>
          </a:p>
          <a:p>
            <a:pPr>
              <a:buNone/>
            </a:pPr>
            <a:r>
              <a:rPr lang="id-ID" dirty="0" smtClean="0"/>
              <a:t>D. menyampaikan pesan</a:t>
            </a:r>
          </a:p>
          <a:p>
            <a:pPr>
              <a:buNone/>
            </a:pPr>
            <a:r>
              <a:rPr lang="id-ID" dirty="0" smtClean="0"/>
              <a:t>E. </a:t>
            </a:r>
            <a:r>
              <a:rPr lang="id-ID" dirty="0" err="1" smtClean="0"/>
              <a:t>m</a:t>
            </a:r>
            <a:r>
              <a:rPr lang="en-US" dirty="0" err="1" smtClean="0"/>
              <a:t>engoyak</a:t>
            </a:r>
            <a:r>
              <a:rPr lang="en-US" dirty="0" smtClean="0"/>
              <a:t> </a:t>
            </a:r>
            <a:r>
              <a:rPr lang="en-US" dirty="0" err="1" smtClean="0"/>
              <a:t>daging</a:t>
            </a:r>
            <a:r>
              <a:rPr lang="en-US" dirty="0" smtClean="0"/>
              <a:t> 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lvl="0" algn="just">
              <a:buNone/>
            </a:pPr>
            <a:r>
              <a:rPr lang="id-ID" dirty="0" smtClean="0"/>
              <a:t>4.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menggunan</a:t>
            </a:r>
            <a:r>
              <a:rPr lang="en-US" dirty="0" smtClean="0"/>
              <a:t> </a:t>
            </a:r>
            <a:r>
              <a:rPr lang="en-US" dirty="0" err="1" smtClean="0"/>
              <a:t>verba</a:t>
            </a:r>
            <a:r>
              <a:rPr lang="en-US" dirty="0" smtClean="0"/>
              <a:t> </a:t>
            </a:r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…</a:t>
            </a:r>
            <a:endParaRPr lang="id-ID" dirty="0" smtClean="0"/>
          </a:p>
          <a:p>
            <a:pPr lvl="0" algn="just">
              <a:buNone/>
            </a:pPr>
            <a:r>
              <a:rPr lang="id-ID" dirty="0" smtClean="0"/>
              <a:t>A. 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loket</a:t>
            </a:r>
            <a:r>
              <a:rPr lang="id-ID" dirty="0" smtClean="0"/>
              <a:t>.</a:t>
            </a:r>
          </a:p>
          <a:p>
            <a:pPr lvl="0" algn="just">
              <a:buNone/>
            </a:pPr>
            <a:r>
              <a:rPr lang="id-ID" dirty="0" smtClean="0"/>
              <a:t>B. Salut menikmati makanan itu dengan riang gembira.</a:t>
            </a:r>
          </a:p>
          <a:p>
            <a:pPr lvl="0" algn="just">
              <a:buNone/>
            </a:pPr>
            <a:r>
              <a:rPr lang="id-ID" dirty="0" smtClean="0"/>
              <a:t>C. </a:t>
            </a:r>
            <a:r>
              <a:rPr lang="en-US" dirty="0" err="1" smtClean="0"/>
              <a:t>Dokter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pemerikasaan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pemohon</a:t>
            </a:r>
            <a:r>
              <a:rPr lang="en-US" dirty="0" smtClean="0"/>
              <a:t> SIM</a:t>
            </a:r>
            <a:r>
              <a:rPr lang="id-ID" dirty="0" smtClean="0"/>
              <a:t>.</a:t>
            </a:r>
          </a:p>
          <a:p>
            <a:pPr lvl="0" algn="just">
              <a:buNone/>
            </a:pPr>
            <a:r>
              <a:rPr lang="id-ID" dirty="0" smtClean="0"/>
              <a:t>D. </a:t>
            </a:r>
            <a:r>
              <a:rPr lang="en-US" dirty="0" err="1" smtClean="0"/>
              <a:t>Polisi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tilang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pengendara</a:t>
            </a:r>
            <a:r>
              <a:rPr lang="en-US" dirty="0" smtClean="0"/>
              <a:t> yang </a:t>
            </a:r>
            <a:r>
              <a:rPr lang="en-US" dirty="0" err="1" smtClean="0"/>
              <a:t>melan</a:t>
            </a:r>
            <a:r>
              <a:rPr lang="id-ID" dirty="0" smtClean="0"/>
              <a:t>g</a:t>
            </a:r>
            <a:r>
              <a:rPr lang="en-US" dirty="0" smtClean="0"/>
              <a:t>gar </a:t>
            </a:r>
            <a:r>
              <a:rPr lang="en-US" dirty="0" err="1" smtClean="0"/>
              <a:t>rambu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id-ID" dirty="0" smtClean="0"/>
              <a:t>.</a:t>
            </a:r>
          </a:p>
          <a:p>
            <a:pPr lvl="0" algn="just">
              <a:buNone/>
            </a:pPr>
            <a:r>
              <a:rPr lang="id-ID" dirty="0" smtClean="0"/>
              <a:t>E. </a:t>
            </a:r>
            <a:r>
              <a:rPr lang="en-US" dirty="0" err="1" smtClean="0"/>
              <a:t>Polisi</a:t>
            </a:r>
            <a:r>
              <a:rPr lang="en-US" dirty="0" smtClean="0"/>
              <a:t> </a:t>
            </a:r>
            <a:r>
              <a:rPr lang="en-US" dirty="0" err="1" smtClean="0"/>
              <a:t>menggiring</a:t>
            </a:r>
            <a:r>
              <a:rPr lang="en-US" dirty="0" smtClean="0"/>
              <a:t> </a:t>
            </a:r>
            <a:r>
              <a:rPr lang="en-US" dirty="0" err="1" smtClean="0"/>
              <a:t>pengendara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mengenakan</a:t>
            </a:r>
            <a:r>
              <a:rPr lang="en-US" dirty="0" smtClean="0"/>
              <a:t> helm.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85728"/>
            <a:ext cx="8290778" cy="6357982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just">
              <a:buNone/>
            </a:pPr>
            <a:r>
              <a:rPr lang="id-ID" sz="2400" b="1" dirty="0" smtClean="0"/>
              <a:t>5. Cermati paragraf berikut!</a:t>
            </a:r>
            <a:endParaRPr lang="id-ID" sz="2400" dirty="0" smtClean="0"/>
          </a:p>
          <a:p>
            <a:pPr algn="just"/>
            <a:r>
              <a:rPr lang="id-ID" sz="2400" dirty="0" smtClean="0"/>
              <a:t>(1) Seorang ibu rumah tangga berencana membeli beberapa bahan adonan di supermarket</a:t>
            </a:r>
            <a:r>
              <a:rPr lang="en-US" sz="2400" dirty="0" smtClean="0"/>
              <a:t>.</a:t>
            </a:r>
            <a:r>
              <a:rPr lang="id-ID" sz="2400" dirty="0" smtClean="0"/>
              <a:t> (2) Ibu </a:t>
            </a:r>
            <a:r>
              <a:rPr lang="en-US" sz="2400" dirty="0" smtClean="0"/>
              <a:t>  </a:t>
            </a:r>
            <a:r>
              <a:rPr lang="id-ID" sz="2400" dirty="0" smtClean="0"/>
              <a:t>pergi ke supermarket ditemani anak perempuannya</a:t>
            </a:r>
            <a:r>
              <a:rPr lang="en-US" sz="2400" dirty="0" smtClean="0"/>
              <a:t>.</a:t>
            </a:r>
            <a:r>
              <a:rPr lang="id-ID" sz="2400" dirty="0" smtClean="0"/>
              <a:t> (3) Selain membeli bahan adonan, ibu membeli </a:t>
            </a:r>
            <a:r>
              <a:rPr lang="id-ID" sz="2400" i="1" dirty="0" smtClean="0"/>
              <a:t>mixer </a:t>
            </a:r>
            <a:r>
              <a:rPr lang="id-ID" sz="2400" dirty="0" smtClean="0"/>
              <a:t>karena permintaan anaknya</a:t>
            </a:r>
            <a:r>
              <a:rPr lang="en-US" sz="2400" dirty="0" smtClean="0"/>
              <a:t>.</a:t>
            </a:r>
            <a:r>
              <a:rPr lang="id-ID" sz="2400" dirty="0" smtClean="0"/>
              <a:t> (4) Setelah semua bahan adonan yang diperlukan cukup, mereka segera pulang menggunakan </a:t>
            </a:r>
            <a:r>
              <a:rPr lang="id-ID" sz="2400" i="1" dirty="0" smtClean="0"/>
              <a:t>taxi. </a:t>
            </a:r>
            <a:r>
              <a:rPr lang="id-ID" sz="2400" dirty="0" smtClean="0"/>
              <a:t>(5) Sesampai di rumah, ibu segera mempersiapkan bahan adonan sedangkan anak perempuannya sibuk mengupas beberapa buah mangga untuk dibuat </a:t>
            </a:r>
            <a:r>
              <a:rPr lang="id-ID" sz="2400" i="1" dirty="0" smtClean="0"/>
              <a:t>juice</a:t>
            </a:r>
            <a:r>
              <a:rPr lang="id-ID" sz="2400" dirty="0" smtClean="0"/>
              <a:t>.</a:t>
            </a:r>
          </a:p>
          <a:p>
            <a:pPr algn="just"/>
            <a:r>
              <a:rPr lang="id-ID" sz="2400" dirty="0" smtClean="0"/>
              <a:t>Kata yang bermakna proses pada paragraf tersebut….</a:t>
            </a:r>
          </a:p>
          <a:p>
            <a:pPr algn="just"/>
            <a:r>
              <a:rPr lang="en-US" sz="2400" dirty="0" smtClean="0"/>
              <a:t>A. </a:t>
            </a:r>
            <a:r>
              <a:rPr lang="id-ID" sz="2400" dirty="0" smtClean="0"/>
              <a:t>(1)</a:t>
            </a:r>
          </a:p>
          <a:p>
            <a:pPr algn="just"/>
            <a:r>
              <a:rPr lang="en-US" sz="2400" dirty="0" smtClean="0"/>
              <a:t>B. </a:t>
            </a:r>
            <a:r>
              <a:rPr lang="id-ID" sz="2400" dirty="0" smtClean="0"/>
              <a:t>(2)</a:t>
            </a:r>
          </a:p>
          <a:p>
            <a:pPr algn="just"/>
            <a:r>
              <a:rPr lang="en-US" sz="2400" dirty="0" smtClean="0"/>
              <a:t>C. </a:t>
            </a:r>
            <a:r>
              <a:rPr lang="id-ID" sz="2400" dirty="0" smtClean="0"/>
              <a:t>(3)</a:t>
            </a:r>
          </a:p>
          <a:p>
            <a:pPr algn="just"/>
            <a:r>
              <a:rPr lang="en-US" sz="2400" dirty="0" smtClean="0"/>
              <a:t>D. </a:t>
            </a:r>
            <a:r>
              <a:rPr lang="id-ID" sz="2400" dirty="0" smtClean="0"/>
              <a:t>(4)</a:t>
            </a:r>
          </a:p>
          <a:p>
            <a:pPr algn="just"/>
            <a:r>
              <a:rPr lang="en-US" sz="2400" dirty="0" smtClean="0"/>
              <a:t>E. </a:t>
            </a:r>
            <a:r>
              <a:rPr lang="id-ID" sz="2400" dirty="0" smtClean="0"/>
              <a:t>(5)</a:t>
            </a:r>
          </a:p>
          <a:p>
            <a:pPr algn="just"/>
            <a:r>
              <a:rPr lang="en-US" sz="2400" dirty="0" smtClean="0"/>
              <a:t> </a:t>
            </a:r>
            <a:endParaRPr lang="id-ID" sz="2400" dirty="0" smtClean="0"/>
          </a:p>
          <a:p>
            <a:pPr algn="just"/>
            <a:endParaRPr lang="id-ID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500042"/>
            <a:ext cx="7862150" cy="5748358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lvl="0" algn="just">
              <a:buNone/>
            </a:pPr>
            <a:r>
              <a:rPr lang="id-ID" sz="2400" dirty="0" smtClean="0"/>
              <a:t>6. </a:t>
            </a:r>
            <a:r>
              <a:rPr lang="en-US" sz="2400" dirty="0" err="1" smtClean="0"/>
              <a:t>Jangan</a:t>
            </a:r>
            <a:r>
              <a:rPr lang="en-US" sz="2400" dirty="0" smtClean="0"/>
              <a:t> </a:t>
            </a:r>
            <a:r>
              <a:rPr lang="en-US" sz="2400" dirty="0" err="1" smtClean="0"/>
              <a:t>sesat</a:t>
            </a:r>
            <a:r>
              <a:rPr lang="en-US" sz="2400" dirty="0" smtClean="0"/>
              <a:t>! Allah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membiarkan</a:t>
            </a:r>
            <a:r>
              <a:rPr lang="en-US" sz="2400" dirty="0" smtClean="0"/>
              <a:t> </a:t>
            </a:r>
            <a:r>
              <a:rPr lang="en-US" sz="2400" dirty="0" err="1" smtClean="0"/>
              <a:t>diri-Nya</a:t>
            </a:r>
            <a:r>
              <a:rPr lang="en-US" sz="2400" dirty="0" smtClean="0"/>
              <a:t> </a:t>
            </a:r>
            <a:r>
              <a:rPr lang="en-US" sz="2400" dirty="0" err="1" smtClean="0"/>
              <a:t>dipermainkan</a:t>
            </a:r>
            <a:r>
              <a:rPr lang="en-US" sz="2400" dirty="0" smtClean="0"/>
              <a:t>.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ditabur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,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dituainya</a:t>
            </a:r>
            <a:r>
              <a:rPr lang="en-US" sz="2400" dirty="0" smtClean="0"/>
              <a:t>. </a:t>
            </a:r>
            <a:r>
              <a:rPr lang="en-US" sz="2400" dirty="0" err="1" smtClean="0"/>
              <a:t>Sebab</a:t>
            </a:r>
            <a:r>
              <a:rPr lang="en-US" sz="2400" i="1" dirty="0" smtClean="0"/>
              <a:t> </a:t>
            </a:r>
            <a:r>
              <a:rPr lang="en-US" sz="2400" dirty="0" err="1" smtClean="0"/>
              <a:t>barangsiapa</a:t>
            </a:r>
            <a:r>
              <a:rPr lang="en-US" sz="2400" dirty="0" smtClean="0"/>
              <a:t> </a:t>
            </a:r>
            <a:r>
              <a:rPr lang="en-US" sz="2400" dirty="0" err="1" smtClean="0"/>
              <a:t>menabur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dagingnya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menuai</a:t>
            </a:r>
            <a:r>
              <a:rPr lang="en-US" sz="2400" dirty="0" smtClean="0"/>
              <a:t> </a:t>
            </a:r>
            <a:r>
              <a:rPr lang="en-US" sz="2400" dirty="0" err="1" smtClean="0"/>
              <a:t>kebinasaan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dagingnya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barangsiapa</a:t>
            </a:r>
            <a:r>
              <a:rPr lang="en-US" sz="2400" i="1" dirty="0" smtClean="0"/>
              <a:t> </a:t>
            </a:r>
            <a:r>
              <a:rPr lang="en-US" sz="2400" dirty="0" err="1" smtClean="0"/>
              <a:t>menabur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Roh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ia</a:t>
            </a:r>
            <a:r>
              <a:rPr lang="en-US" sz="2400" i="1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menuai</a:t>
            </a:r>
            <a:r>
              <a:rPr lang="en-US" sz="2400" dirty="0" smtClean="0"/>
              <a:t> </a:t>
            </a:r>
            <a:r>
              <a:rPr lang="en-US" sz="2400" dirty="0" err="1" smtClean="0"/>
              <a:t>hidup</a:t>
            </a:r>
            <a:r>
              <a:rPr lang="en-US" sz="2400" dirty="0" smtClean="0"/>
              <a:t> yang </a:t>
            </a:r>
            <a:r>
              <a:rPr lang="en-US" sz="2400" dirty="0" err="1" smtClean="0"/>
              <a:t>kekal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Roh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buNone/>
            </a:pPr>
            <a:r>
              <a:rPr lang="en-US" sz="2400" dirty="0" err="1" smtClean="0"/>
              <a:t>Kata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bergaris</a:t>
            </a:r>
            <a:r>
              <a:rPr lang="en-US" sz="2400" dirty="0" smtClean="0"/>
              <a:t> miring (</a:t>
            </a:r>
            <a:r>
              <a:rPr lang="en-US" sz="2400" i="1" dirty="0" err="1" smtClean="0"/>
              <a:t>ia</a:t>
            </a:r>
            <a:r>
              <a:rPr lang="en-US" sz="2400" dirty="0" smtClean="0"/>
              <a:t>)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id-ID" sz="2400" dirty="0" smtClean="0"/>
              <a:t> </a:t>
            </a:r>
            <a:r>
              <a:rPr lang="en-US" sz="2400" dirty="0" err="1" smtClean="0"/>
              <a:t>ganti</a:t>
            </a:r>
            <a:r>
              <a:rPr lang="en-US" sz="2400" dirty="0" smtClean="0"/>
              <a:t>….</a:t>
            </a:r>
            <a:endParaRPr lang="id-ID" sz="2400" dirty="0" smtClean="0"/>
          </a:p>
          <a:p>
            <a:pPr marL="859536" lvl="1" indent="-457200" algn="just">
              <a:buAutoNum type="alphaUcPeriod"/>
            </a:pP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tunggal</a:t>
            </a:r>
            <a:endParaRPr lang="id-ID" sz="2400" dirty="0" smtClean="0"/>
          </a:p>
          <a:p>
            <a:pPr marL="859536" lvl="1" indent="-457200" algn="just">
              <a:buAutoNum type="alphaUcPeriod"/>
            </a:pP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jamak</a:t>
            </a:r>
            <a:endParaRPr lang="id-ID" sz="2400" dirty="0" smtClean="0"/>
          </a:p>
          <a:p>
            <a:pPr marL="859536" lvl="1" indent="-457200" algn="just">
              <a:buAutoNum type="alphaUcPeriod"/>
            </a:pP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jamak</a:t>
            </a:r>
            <a:endParaRPr lang="id-ID" sz="2400" dirty="0" smtClean="0"/>
          </a:p>
          <a:p>
            <a:pPr marL="859536" lvl="1" indent="-457200" algn="just">
              <a:buAutoNum type="alphaUcPeriod"/>
            </a:pP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tunggal</a:t>
            </a:r>
            <a:endParaRPr lang="id-ID" sz="2400" dirty="0" smtClean="0"/>
          </a:p>
          <a:p>
            <a:pPr marL="859536" lvl="1" indent="-457200" algn="just">
              <a:buAutoNum type="alphaUcPeriod"/>
            </a:pP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jamak</a:t>
            </a:r>
            <a:endParaRPr lang="id-ID" sz="2400" dirty="0" smtClean="0"/>
          </a:p>
          <a:p>
            <a:pPr algn="just"/>
            <a:endParaRPr lang="id-ID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85728"/>
            <a:ext cx="8362216" cy="596267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0" algn="just">
              <a:buNone/>
            </a:pPr>
            <a:r>
              <a:rPr lang="id-ID" sz="1800" dirty="0" smtClean="0"/>
              <a:t>7.  </a:t>
            </a:r>
            <a:r>
              <a:rPr lang="en-US" sz="1800" dirty="0" smtClean="0"/>
              <a:t>(1) </a:t>
            </a:r>
            <a:r>
              <a:rPr lang="en-US" sz="1800" dirty="0" err="1" smtClean="0"/>
              <a:t>Agaknya</a:t>
            </a:r>
            <a:r>
              <a:rPr lang="en-US" sz="1800" dirty="0" smtClean="0"/>
              <a:t> </a:t>
            </a:r>
            <a:r>
              <a:rPr lang="en-US" sz="1800" dirty="0" err="1" smtClean="0"/>
              <a:t>budaya</a:t>
            </a:r>
            <a:r>
              <a:rPr lang="en-US" sz="1800" dirty="0" smtClean="0"/>
              <a:t> modern yang </a:t>
            </a:r>
            <a:r>
              <a:rPr lang="en-US" sz="1800" dirty="0" err="1" smtClean="0"/>
              <a:t>memusingkan</a:t>
            </a:r>
            <a:r>
              <a:rPr lang="en-US" sz="1800" dirty="0" smtClean="0"/>
              <a:t> </a:t>
            </a:r>
            <a:r>
              <a:rPr lang="en-US" sz="1800" dirty="0" err="1" smtClean="0"/>
              <a:t>otak</a:t>
            </a:r>
            <a:r>
              <a:rPr lang="en-US" sz="1800" dirty="0" smtClean="0"/>
              <a:t> </a:t>
            </a:r>
            <a:r>
              <a:rPr lang="en-US" sz="1800" dirty="0" err="1" smtClean="0"/>
              <a:t>seorang</a:t>
            </a:r>
            <a:r>
              <a:rPr lang="en-US" sz="1800" dirty="0" smtClean="0"/>
              <a:t> guru </a:t>
            </a:r>
            <a:r>
              <a:rPr lang="en-US" sz="1800" dirty="0" err="1" smtClean="0"/>
              <a:t>desa</a:t>
            </a:r>
            <a:r>
              <a:rPr lang="en-US" sz="1800" dirty="0" smtClean="0"/>
              <a:t>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</a:t>
            </a:r>
            <a:r>
              <a:rPr lang="en-US" sz="1800" dirty="0" err="1" smtClean="0"/>
              <a:t>saya</a:t>
            </a:r>
            <a:r>
              <a:rPr lang="en-US" sz="1800" dirty="0" smtClean="0"/>
              <a:t> </a:t>
            </a: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 smtClean="0"/>
              <a:t>demikian</a:t>
            </a:r>
            <a:r>
              <a:rPr lang="en-US" sz="1800" dirty="0" smtClean="0"/>
              <a:t> </a:t>
            </a:r>
            <a:r>
              <a:rPr lang="en-US" sz="1800" dirty="0" err="1" smtClean="0"/>
              <a:t>berakarnya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hati</a:t>
            </a:r>
            <a:r>
              <a:rPr lang="en-US" sz="1800" dirty="0" smtClean="0"/>
              <a:t> </a:t>
            </a:r>
            <a:r>
              <a:rPr lang="en-US" sz="1800" dirty="0" err="1" smtClean="0"/>
              <a:t>anak-anak</a:t>
            </a:r>
            <a:r>
              <a:rPr lang="en-US" sz="1800" dirty="0" smtClean="0"/>
              <a:t> </a:t>
            </a:r>
            <a:r>
              <a:rPr lang="en-US" sz="1800" dirty="0" err="1" smtClean="0"/>
              <a:t>muda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. (2) Dan yang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menakutkan</a:t>
            </a:r>
            <a:r>
              <a:rPr lang="en-US" sz="1800" dirty="0" smtClean="0"/>
              <a:t> </a:t>
            </a: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 smtClean="0"/>
              <a:t>mulai</a:t>
            </a:r>
            <a:r>
              <a:rPr lang="en-US" sz="1800" dirty="0" smtClean="0"/>
              <a:t> </a:t>
            </a:r>
            <a:r>
              <a:rPr lang="en-US" sz="1800" dirty="0" err="1" smtClean="0"/>
              <a:t>menjalar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menyentuh</a:t>
            </a:r>
            <a:r>
              <a:rPr lang="en-US" sz="1800" dirty="0" smtClean="0"/>
              <a:t> </a:t>
            </a:r>
            <a:r>
              <a:rPr lang="en-US" sz="1800" dirty="0" err="1" smtClean="0"/>
              <a:t>anak</a:t>
            </a:r>
            <a:r>
              <a:rPr lang="en-US" sz="1800" dirty="0" smtClean="0"/>
              <a:t> </a:t>
            </a:r>
            <a:r>
              <a:rPr lang="en-US" sz="1800" dirty="0" err="1" smtClean="0"/>
              <a:t>desa</a:t>
            </a:r>
            <a:r>
              <a:rPr lang="en-US" sz="1800" dirty="0" smtClean="0"/>
              <a:t>, </a:t>
            </a:r>
            <a:r>
              <a:rPr lang="en-US" sz="1800" dirty="0" err="1" smtClean="0"/>
              <a:t>termasuk</a:t>
            </a:r>
            <a:r>
              <a:rPr lang="en-US" sz="1800" dirty="0" smtClean="0"/>
              <a:t> </a:t>
            </a:r>
            <a:r>
              <a:rPr lang="en-US" sz="1800" dirty="0" err="1" smtClean="0"/>
              <a:t>anak</a:t>
            </a:r>
            <a:r>
              <a:rPr lang="en-US" sz="1800" dirty="0" smtClean="0"/>
              <a:t> </a:t>
            </a:r>
            <a:r>
              <a:rPr lang="en-US" sz="1800" dirty="0" err="1" smtClean="0"/>
              <a:t>saya</a:t>
            </a:r>
            <a:r>
              <a:rPr lang="en-US" sz="1800" dirty="0" smtClean="0"/>
              <a:t>. (3) "Good morning Pak </a:t>
            </a:r>
            <a:r>
              <a:rPr lang="en-US" sz="1800" dirty="0" err="1" smtClean="0"/>
              <a:t>Marjuki</a:t>
            </a:r>
            <a:r>
              <a:rPr lang="en-US" sz="1800" dirty="0" smtClean="0"/>
              <a:t>, </a:t>
            </a:r>
            <a:r>
              <a:rPr lang="en-US" sz="1800" i="1" dirty="0" smtClean="0"/>
              <a:t>how are you</a:t>
            </a:r>
            <a:r>
              <a:rPr lang="en-US" sz="1800" dirty="0" smtClean="0"/>
              <a:t> </a:t>
            </a:r>
            <a:r>
              <a:rPr lang="en-US" sz="1800" dirty="0" err="1" smtClean="0"/>
              <a:t>hari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?" </a:t>
            </a:r>
            <a:r>
              <a:rPr lang="en-US" sz="1800" dirty="0" err="1" smtClean="0"/>
              <a:t>tanya</a:t>
            </a:r>
            <a:r>
              <a:rPr lang="en-US" sz="1800" dirty="0" smtClean="0"/>
              <a:t> </a:t>
            </a:r>
            <a:r>
              <a:rPr lang="en-US" sz="1800" dirty="0" err="1" smtClean="0"/>
              <a:t>seseorang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mengagetkanku</a:t>
            </a:r>
            <a:r>
              <a:rPr lang="en-US" sz="1800" dirty="0" smtClean="0"/>
              <a:t>. (4) Rasa </a:t>
            </a:r>
            <a:r>
              <a:rPr lang="en-US" sz="1800" dirty="0" err="1" smtClean="0"/>
              <a:t>kagetku</a:t>
            </a:r>
            <a:r>
              <a:rPr lang="en-US" sz="1800" dirty="0" smtClean="0"/>
              <a:t> </a:t>
            </a:r>
            <a:r>
              <a:rPr lang="en-US" sz="1800" dirty="0" err="1" smtClean="0"/>
              <a:t>berubah</a:t>
            </a:r>
            <a:r>
              <a:rPr lang="en-US" sz="1800" dirty="0" smtClean="0"/>
              <a:t> </a:t>
            </a:r>
            <a:r>
              <a:rPr lang="en-US" sz="1800" dirty="0" err="1" smtClean="0"/>
              <a:t>jadi</a:t>
            </a:r>
            <a:r>
              <a:rPr lang="en-US" sz="1800" dirty="0" smtClean="0"/>
              <a:t> </a:t>
            </a:r>
            <a:r>
              <a:rPr lang="en-US" sz="1800" dirty="0" err="1" smtClean="0"/>
              <a:t>takjub</a:t>
            </a:r>
            <a:r>
              <a:rPr lang="en-US" sz="1800" dirty="0" smtClean="0"/>
              <a:t>, </a:t>
            </a:r>
            <a:r>
              <a:rPr lang="en-US" sz="1800" dirty="0" err="1" smtClean="0"/>
              <a:t>bingung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takut</a:t>
            </a:r>
            <a:r>
              <a:rPr lang="en-US" sz="1800" dirty="0" smtClean="0"/>
              <a:t>. (5) Di </a:t>
            </a:r>
            <a:r>
              <a:rPr lang="en-US" sz="1800" dirty="0" err="1" smtClean="0"/>
              <a:t>depanku</a:t>
            </a:r>
            <a:r>
              <a:rPr lang="en-US" sz="1800" dirty="0" smtClean="0"/>
              <a:t> </a:t>
            </a:r>
            <a:r>
              <a:rPr lang="en-US" sz="1800" dirty="0" err="1" smtClean="0"/>
              <a:t>berdiri</a:t>
            </a:r>
            <a:r>
              <a:rPr lang="en-US" sz="1800" dirty="0" smtClean="0"/>
              <a:t> </a:t>
            </a:r>
            <a:r>
              <a:rPr lang="en-US" sz="1800" dirty="0" err="1" smtClean="0"/>
              <a:t>sesosok</a:t>
            </a:r>
            <a:r>
              <a:rPr lang="en-US" sz="1800" dirty="0" smtClean="0"/>
              <a:t> </a:t>
            </a:r>
            <a:r>
              <a:rPr lang="en-US" sz="1800" dirty="0" err="1" smtClean="0"/>
              <a:t>makhluk</a:t>
            </a:r>
            <a:r>
              <a:rPr lang="en-US" sz="1800" dirty="0" smtClean="0"/>
              <a:t> modern, </a:t>
            </a:r>
            <a:r>
              <a:rPr lang="en-US" sz="1800" dirty="0" err="1" smtClean="0"/>
              <a:t>mirip</a:t>
            </a:r>
            <a:r>
              <a:rPr lang="en-US" sz="1800" dirty="0" smtClean="0"/>
              <a:t> yang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sinetron</a:t>
            </a:r>
            <a:r>
              <a:rPr lang="en-US" sz="1800" dirty="0" smtClean="0"/>
              <a:t> </a:t>
            </a:r>
            <a:r>
              <a:rPr lang="en-US" sz="1800" dirty="0" err="1" smtClean="0"/>
              <a:t>televisi</a:t>
            </a:r>
            <a:r>
              <a:rPr lang="en-US" sz="1800" dirty="0" smtClean="0"/>
              <a:t>. (6) </a:t>
            </a:r>
            <a:r>
              <a:rPr lang="en-US" sz="1800" dirty="0" err="1" smtClean="0"/>
              <a:t>Aku</a:t>
            </a:r>
            <a:r>
              <a:rPr lang="en-US" sz="1800" dirty="0" smtClean="0"/>
              <a:t> </a:t>
            </a:r>
            <a:r>
              <a:rPr lang="en-US" sz="1800" dirty="0" err="1" smtClean="0"/>
              <a:t>begitu</a:t>
            </a:r>
            <a:r>
              <a:rPr lang="en-US" sz="1800" dirty="0" smtClean="0"/>
              <a:t> </a:t>
            </a:r>
            <a:r>
              <a:rPr lang="en-US" sz="1800" dirty="0" err="1" smtClean="0"/>
              <a:t>ketakutan</a:t>
            </a:r>
            <a:r>
              <a:rPr lang="en-US" sz="1800" dirty="0" smtClean="0"/>
              <a:t> </a:t>
            </a:r>
            <a:r>
              <a:rPr lang="en-US" sz="1800" dirty="0" err="1" smtClean="0"/>
              <a:t>sampai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mengatakan</a:t>
            </a:r>
            <a:r>
              <a:rPr lang="en-US" sz="1800" dirty="0" smtClean="0"/>
              <a:t> </a:t>
            </a:r>
            <a:r>
              <a:rPr lang="en-US" sz="1800" dirty="0" err="1" smtClean="0"/>
              <a:t>sepatah</a:t>
            </a:r>
            <a:r>
              <a:rPr lang="en-US" sz="1800" dirty="0" smtClean="0"/>
              <a:t> </a:t>
            </a:r>
            <a:r>
              <a:rPr lang="en-US" sz="1800" dirty="0" err="1" smtClean="0"/>
              <a:t>kata</a:t>
            </a:r>
            <a:r>
              <a:rPr lang="en-US" sz="1800" dirty="0" smtClean="0"/>
              <a:t> pun. (7) </a:t>
            </a:r>
            <a:r>
              <a:rPr lang="en-US" sz="1800" dirty="0" err="1" smtClean="0"/>
              <a:t>Ternyata</a:t>
            </a:r>
            <a:r>
              <a:rPr lang="en-US" sz="1800" dirty="0" smtClean="0"/>
              <a:t> </a:t>
            </a:r>
            <a:r>
              <a:rPr lang="en-US" sz="1800" dirty="0" err="1" smtClean="0"/>
              <a:t>sulur-sulur</a:t>
            </a:r>
            <a:r>
              <a:rPr lang="en-US" sz="1800" dirty="0" smtClean="0"/>
              <a:t> </a:t>
            </a:r>
            <a:r>
              <a:rPr lang="en-US" sz="1800" dirty="0" err="1" smtClean="0"/>
              <a:t>akar</a:t>
            </a:r>
            <a:r>
              <a:rPr lang="en-US" sz="1800" dirty="0" smtClean="0"/>
              <a:t> </a:t>
            </a:r>
            <a:r>
              <a:rPr lang="en-US" sz="1800" dirty="0" err="1" smtClean="0"/>
              <a:t>modernisasi</a:t>
            </a:r>
            <a:r>
              <a:rPr lang="en-US" sz="1800" dirty="0" smtClean="0"/>
              <a:t> </a:t>
            </a:r>
            <a:r>
              <a:rPr lang="en-US" sz="1800" dirty="0" err="1" smtClean="0"/>
              <a:t>mulai</a:t>
            </a:r>
            <a:r>
              <a:rPr lang="en-US" sz="1800" dirty="0" smtClean="0"/>
              <a:t> </a:t>
            </a:r>
            <a:r>
              <a:rPr lang="en-US" sz="1800" dirty="0" err="1" smtClean="0"/>
              <a:t>menjalar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tempatku</a:t>
            </a:r>
            <a:r>
              <a:rPr lang="en-US" sz="1800" dirty="0" smtClean="0"/>
              <a:t> </a:t>
            </a:r>
            <a:r>
              <a:rPr lang="en-US" sz="1800" dirty="0" err="1" smtClean="0"/>
              <a:t>mengajar</a:t>
            </a:r>
            <a:r>
              <a:rPr lang="en-US" sz="1800" dirty="0" smtClean="0"/>
              <a:t>. (8) </a:t>
            </a:r>
            <a:r>
              <a:rPr lang="en-US" sz="1800" dirty="0" err="1" smtClean="0"/>
              <a:t>Damainya</a:t>
            </a:r>
            <a:r>
              <a:rPr lang="en-US" sz="1800" dirty="0" smtClean="0"/>
              <a:t> </a:t>
            </a:r>
            <a:r>
              <a:rPr lang="en-US" sz="1800" dirty="0" err="1" smtClean="0"/>
              <a:t>hutan</a:t>
            </a:r>
            <a:r>
              <a:rPr lang="en-US" sz="1800" dirty="0" smtClean="0"/>
              <a:t> </a:t>
            </a:r>
            <a:r>
              <a:rPr lang="en-US" sz="1800" dirty="0" err="1" smtClean="0"/>
              <a:t>pinus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lereng</a:t>
            </a:r>
            <a:r>
              <a:rPr lang="en-US" sz="1800" dirty="0" smtClean="0"/>
              <a:t> </a:t>
            </a:r>
            <a:r>
              <a:rPr lang="en-US" sz="1800" dirty="0" err="1" smtClean="0"/>
              <a:t>gunung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memagari</a:t>
            </a:r>
            <a:r>
              <a:rPr lang="en-US" sz="1800" dirty="0" smtClean="0"/>
              <a:t> </a:t>
            </a:r>
            <a:r>
              <a:rPr lang="en-US" sz="1800" dirty="0" err="1" smtClean="0"/>
              <a:t>dusun</a:t>
            </a:r>
            <a:r>
              <a:rPr lang="en-US" sz="1800" dirty="0" smtClean="0"/>
              <a:t> </a:t>
            </a:r>
            <a:r>
              <a:rPr lang="en-US" sz="1800" dirty="0" err="1" smtClean="0"/>
              <a:t>kecil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mulai</a:t>
            </a:r>
            <a:r>
              <a:rPr lang="en-US" sz="1800" dirty="0" smtClean="0"/>
              <a:t> </a:t>
            </a:r>
            <a:r>
              <a:rPr lang="en-US" sz="1800" dirty="0" err="1" smtClean="0"/>
              <a:t>terusik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keganasan</a:t>
            </a:r>
            <a:r>
              <a:rPr lang="en-US" sz="1800" dirty="0" smtClean="0"/>
              <a:t> </a:t>
            </a:r>
            <a:r>
              <a:rPr lang="en-US" sz="1800" dirty="0" err="1" smtClean="0"/>
              <a:t>budaya</a:t>
            </a:r>
            <a:r>
              <a:rPr lang="en-US" sz="1800" dirty="0" smtClean="0"/>
              <a:t> "</a:t>
            </a:r>
            <a:r>
              <a:rPr lang="en-US" sz="1800" dirty="0" err="1" smtClean="0"/>
              <a:t>gaul</a:t>
            </a:r>
            <a:r>
              <a:rPr lang="en-US" sz="1800" dirty="0" smtClean="0"/>
              <a:t>". (9) </a:t>
            </a:r>
            <a:r>
              <a:rPr lang="en-US" sz="1800" dirty="0" err="1" smtClean="0"/>
              <a:t>Bahkan</a:t>
            </a:r>
            <a:r>
              <a:rPr lang="id-ID" sz="1800" dirty="0" smtClean="0"/>
              <a:t>,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depanku</a:t>
            </a:r>
            <a:r>
              <a:rPr lang="en-US" sz="1800" dirty="0" smtClean="0"/>
              <a:t> </a:t>
            </a:r>
            <a:r>
              <a:rPr lang="en-US" sz="1800" dirty="0" err="1" smtClean="0"/>
              <a:t>korban</a:t>
            </a:r>
            <a:r>
              <a:rPr lang="en-US" sz="1800" dirty="0" smtClean="0"/>
              <a:t> "</a:t>
            </a:r>
            <a:r>
              <a:rPr lang="en-US" sz="1800" dirty="0" err="1" smtClean="0"/>
              <a:t>gaul</a:t>
            </a:r>
            <a:r>
              <a:rPr lang="en-US" sz="1800" dirty="0" smtClean="0"/>
              <a:t>" </a:t>
            </a:r>
            <a:r>
              <a:rPr lang="en-US" sz="1800" dirty="0" err="1" smtClean="0"/>
              <a:t>seolah</a:t>
            </a:r>
            <a:r>
              <a:rPr lang="id-ID" sz="1800" dirty="0" smtClean="0"/>
              <a:t>-olah</a:t>
            </a:r>
            <a:r>
              <a:rPr lang="en-US" sz="1800" dirty="0" smtClean="0"/>
              <a:t> </a:t>
            </a:r>
            <a:r>
              <a:rPr lang="en-US" sz="1800" dirty="0" err="1" smtClean="0"/>
              <a:t>mau</a:t>
            </a:r>
            <a:r>
              <a:rPr lang="en-US" sz="1800" dirty="0" smtClean="0"/>
              <a:t> </a:t>
            </a:r>
            <a:r>
              <a:rPr lang="en-US" sz="1800" dirty="0" err="1" smtClean="0"/>
              <a:t>menerkamku</a:t>
            </a:r>
            <a:r>
              <a:rPr lang="en-US" sz="1800" dirty="0" smtClean="0"/>
              <a:t>. (10) </a:t>
            </a:r>
            <a:r>
              <a:rPr lang="en-US" sz="1800" dirty="0" err="1" smtClean="0"/>
              <a:t>Betapa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, Bu Guru </a:t>
            </a:r>
            <a:r>
              <a:rPr lang="en-US" sz="1800" dirty="0" err="1" smtClean="0"/>
              <a:t>Istikomah</a:t>
            </a:r>
            <a:r>
              <a:rPr lang="en-US" sz="1800" dirty="0" smtClean="0"/>
              <a:t> </a:t>
            </a:r>
            <a:r>
              <a:rPr lang="en-US" sz="1800" dirty="0" err="1" smtClean="0"/>
              <a:t>datang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tampang</a:t>
            </a:r>
            <a:r>
              <a:rPr lang="en-US" sz="1800" dirty="0" smtClean="0"/>
              <a:t> </a:t>
            </a:r>
            <a:r>
              <a:rPr lang="en-US" sz="1800" dirty="0" err="1" smtClean="0"/>
              <a:t>baru</a:t>
            </a:r>
            <a:r>
              <a:rPr lang="en-US" sz="1800" dirty="0" smtClean="0"/>
              <a:t>, </a:t>
            </a:r>
            <a:r>
              <a:rPr lang="en-US" sz="1800" dirty="0" err="1" smtClean="0"/>
              <a:t>rambutnya</a:t>
            </a:r>
            <a:r>
              <a:rPr lang="en-US" sz="1800" dirty="0" smtClean="0"/>
              <a:t> yang </a:t>
            </a:r>
            <a:r>
              <a:rPr lang="en-US" sz="1800" dirty="0" err="1" smtClean="0"/>
              <a:t>ikal</a:t>
            </a:r>
            <a:r>
              <a:rPr lang="en-US" sz="1800" dirty="0" smtClean="0"/>
              <a:t> </a:t>
            </a:r>
            <a:r>
              <a:rPr lang="en-US" sz="1800" dirty="0" err="1" smtClean="0"/>
              <a:t>panjang</a:t>
            </a:r>
            <a:r>
              <a:rPr lang="en-US" sz="1800" dirty="0" smtClean="0"/>
              <a:t> </a:t>
            </a:r>
            <a:r>
              <a:rPr lang="en-US" sz="1800" dirty="0" err="1" smtClean="0"/>
              <a:t>hitam</a:t>
            </a:r>
            <a:r>
              <a:rPr lang="en-US" sz="1800" dirty="0" smtClean="0"/>
              <a:t> </a:t>
            </a:r>
            <a:r>
              <a:rPr lang="en-US" sz="1800" dirty="0" err="1" smtClean="0"/>
              <a:t>indah</a:t>
            </a:r>
            <a:r>
              <a:rPr lang="en-US" sz="1800" dirty="0" smtClean="0"/>
              <a:t>, </a:t>
            </a:r>
            <a:r>
              <a:rPr lang="en-US" sz="1800" dirty="0" err="1" smtClean="0"/>
              <a:t>kini</a:t>
            </a:r>
            <a:r>
              <a:rPr lang="en-US" sz="1800" dirty="0" smtClean="0"/>
              <a:t> </a:t>
            </a:r>
            <a:r>
              <a:rPr lang="en-US" sz="1800" dirty="0" err="1" smtClean="0"/>
              <a:t>berubah</a:t>
            </a:r>
            <a:r>
              <a:rPr lang="en-US" sz="1800" dirty="0" smtClean="0"/>
              <a:t> </a:t>
            </a:r>
            <a:r>
              <a:rPr lang="en-US" sz="1800" dirty="0" err="1" smtClean="0"/>
              <a:t>lurus</a:t>
            </a:r>
            <a:r>
              <a:rPr lang="en-US" sz="1800" dirty="0" smtClean="0"/>
              <a:t> </a:t>
            </a:r>
            <a:r>
              <a:rPr lang="en-US" sz="1800" dirty="0" err="1" smtClean="0"/>
              <a:t>bagai</a:t>
            </a:r>
            <a:r>
              <a:rPr lang="en-US" sz="1800" dirty="0" smtClean="0"/>
              <a:t> </a:t>
            </a:r>
            <a:r>
              <a:rPr lang="en-US" sz="1800" dirty="0" err="1" smtClean="0"/>
              <a:t>sapu</a:t>
            </a:r>
            <a:r>
              <a:rPr lang="en-US" sz="1800" dirty="0" smtClean="0"/>
              <a:t> </a:t>
            </a:r>
            <a:r>
              <a:rPr lang="en-US" sz="1800" dirty="0" err="1" smtClean="0"/>
              <a:t>ijuk</a:t>
            </a:r>
            <a:r>
              <a:rPr lang="en-US" sz="1800" dirty="0" smtClean="0"/>
              <a:t> </a:t>
            </a:r>
            <a:r>
              <a:rPr lang="en-US" sz="1800" dirty="0" err="1" smtClean="0"/>
              <a:t>kena</a:t>
            </a:r>
            <a:r>
              <a:rPr lang="en-US" sz="1800" dirty="0" smtClean="0"/>
              <a:t> </a:t>
            </a:r>
            <a:r>
              <a:rPr lang="en-US" sz="1800" dirty="0" err="1" smtClean="0"/>
              <a:t>percikan</a:t>
            </a:r>
            <a:r>
              <a:rPr lang="en-US" sz="1800" dirty="0" smtClean="0"/>
              <a:t> cat </a:t>
            </a:r>
            <a:r>
              <a:rPr lang="en-US" sz="1800" dirty="0" err="1" smtClean="0"/>
              <a:t>cokelat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pPr algn="just">
              <a:buNone/>
            </a:pPr>
            <a:r>
              <a:rPr lang="id-ID" sz="1800" dirty="0" smtClean="0"/>
              <a:t>Pembuktian watak tokoh "</a:t>
            </a:r>
            <a:r>
              <a:rPr lang="id-ID" sz="1800" i="1" dirty="0" smtClean="0"/>
              <a:t>aku</a:t>
            </a:r>
            <a:r>
              <a:rPr lang="id-ID" sz="1800" dirty="0" smtClean="0"/>
              <a:t>" yang pencemas dalam kutipan tersebut terdapat pada kalimat nomor...</a:t>
            </a:r>
          </a:p>
          <a:p>
            <a:pPr marL="425196" lvl="0" indent="-342900" algn="just">
              <a:buAutoNum type="alphaUcPeriod"/>
            </a:pPr>
            <a:r>
              <a:rPr lang="en-US" sz="1800" dirty="0" smtClean="0"/>
              <a:t>(1), (2), </a:t>
            </a:r>
            <a:r>
              <a:rPr lang="en-US" sz="1800" dirty="0" err="1" smtClean="0"/>
              <a:t>dan</a:t>
            </a:r>
            <a:r>
              <a:rPr lang="en-US" sz="1800" dirty="0" smtClean="0"/>
              <a:t> (8)</a:t>
            </a:r>
            <a:endParaRPr lang="id-ID" sz="1800" dirty="0" smtClean="0"/>
          </a:p>
          <a:p>
            <a:pPr marL="425196" lvl="0" indent="-342900" algn="just">
              <a:buAutoNum type="alphaUcPeriod"/>
            </a:pPr>
            <a:r>
              <a:rPr lang="id-ID" sz="1800" dirty="0" smtClean="0"/>
              <a:t>(1), (4), dan (6)</a:t>
            </a:r>
          </a:p>
          <a:p>
            <a:pPr marL="425196" lvl="0" indent="-342900" algn="just">
              <a:buAutoNum type="alphaUcPeriod"/>
            </a:pPr>
            <a:r>
              <a:rPr lang="id-ID" sz="1800" dirty="0" smtClean="0"/>
              <a:t>(2), (6), dan (7)</a:t>
            </a:r>
          </a:p>
          <a:p>
            <a:pPr marL="425196" lvl="0" indent="-342900" algn="just">
              <a:buAutoNum type="alphaUcPeriod"/>
            </a:pPr>
            <a:r>
              <a:rPr lang="id-ID" sz="1800" dirty="0" smtClean="0"/>
              <a:t>(4), (6), dan (9)</a:t>
            </a:r>
          </a:p>
          <a:p>
            <a:pPr marL="425196" lvl="0" indent="-342900" algn="just">
              <a:buAutoNum type="alphaUcPeriod"/>
            </a:pPr>
            <a:r>
              <a:rPr lang="id-ID" sz="1800" dirty="0" smtClean="0"/>
              <a:t>(4), (8), dan (10)</a:t>
            </a:r>
          </a:p>
          <a:p>
            <a:pPr algn="just"/>
            <a:r>
              <a:rPr lang="id-ID" sz="1800" dirty="0" smtClean="0"/>
              <a:t> </a:t>
            </a:r>
          </a:p>
          <a:p>
            <a:pPr algn="just"/>
            <a:endParaRPr lang="id-ID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lvl="0" algn="just">
              <a:buNone/>
            </a:pPr>
            <a:r>
              <a:rPr lang="id-ID" dirty="0" smtClean="0"/>
              <a:t>8.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penunjuk</a:t>
            </a:r>
            <a:r>
              <a:rPr lang="en-US" dirty="0" smtClean="0"/>
              <a:t> </a:t>
            </a:r>
            <a:r>
              <a:rPr lang="en-US" i="1" dirty="0" err="1" smtClean="0"/>
              <a:t>itu</a:t>
            </a:r>
            <a:r>
              <a:rPr lang="en-US" i="1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….</a:t>
            </a:r>
            <a:endParaRPr lang="id-ID" sz="2800" dirty="0" smtClean="0"/>
          </a:p>
          <a:p>
            <a:pPr marL="596646" lvl="0" indent="-514350" algn="just">
              <a:buAutoNum type="alphaUcPeriod"/>
            </a:pP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 </a:t>
            </a:r>
            <a:r>
              <a:rPr lang="en-US" dirty="0" err="1" smtClean="0"/>
              <a:t>bicara</a:t>
            </a:r>
            <a:r>
              <a:rPr lang="en-US" dirty="0" smtClean="0"/>
              <a:t>.</a:t>
            </a:r>
            <a:endParaRPr lang="id-ID" dirty="0" smtClean="0"/>
          </a:p>
          <a:p>
            <a:pPr marL="596646" lvl="0" indent="-514350" algn="just">
              <a:buAutoNum type="alphaUcPeriod"/>
            </a:pP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id-ID" dirty="0" smtClean="0"/>
              <a:t>pertama</a:t>
            </a:r>
            <a:r>
              <a:rPr lang="en-US" dirty="0" smtClean="0"/>
              <a:t>. </a:t>
            </a:r>
            <a:endParaRPr lang="id-ID" sz="2800" dirty="0" smtClean="0"/>
          </a:p>
          <a:p>
            <a:pPr marL="596646" lvl="0" indent="-514350" algn="just">
              <a:buAutoNum type="alphaUcPeriod"/>
            </a:pP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pembicara</a:t>
            </a:r>
            <a:r>
              <a:rPr lang="id-ID" dirty="0" smtClean="0"/>
              <a:t> utama</a:t>
            </a:r>
            <a:r>
              <a:rPr lang="en-US" dirty="0" smtClean="0"/>
              <a:t>. </a:t>
            </a:r>
            <a:endParaRPr lang="id-ID" sz="2800" dirty="0" smtClean="0"/>
          </a:p>
          <a:p>
            <a:pPr marL="596646" lvl="0" indent="-514350" algn="just">
              <a:buAutoNum type="alphaUcPeriod"/>
            </a:pP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. </a:t>
            </a:r>
            <a:endParaRPr lang="id-ID" sz="2800" dirty="0" smtClean="0"/>
          </a:p>
          <a:p>
            <a:pPr marL="596646" lvl="0" indent="-514350" algn="just">
              <a:buAutoNum type="alphaUcPeriod"/>
            </a:pP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kelihatan</a:t>
            </a:r>
            <a:r>
              <a:rPr lang="en-US" dirty="0" smtClean="0"/>
              <a:t>. </a:t>
            </a:r>
            <a:endParaRPr lang="id-ID" sz="2800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357166"/>
            <a:ext cx="8076464" cy="5891234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id-ID" b="1" dirty="0" smtClean="0"/>
              <a:t>9. </a:t>
            </a:r>
            <a:r>
              <a:rPr lang="en-US" b="1" dirty="0" err="1" smtClean="0"/>
              <a:t>Cermati</a:t>
            </a:r>
            <a:r>
              <a:rPr lang="en-US" b="1" dirty="0" smtClean="0"/>
              <a:t> data </a:t>
            </a:r>
            <a:r>
              <a:rPr lang="en-US" b="1" dirty="0" err="1" smtClean="0"/>
              <a:t>buku</a:t>
            </a:r>
            <a:r>
              <a:rPr lang="en-US" b="1" dirty="0" smtClean="0"/>
              <a:t> </a:t>
            </a:r>
            <a:r>
              <a:rPr lang="en-US" b="1" dirty="0" err="1" smtClean="0"/>
              <a:t>berikut</a:t>
            </a:r>
            <a:r>
              <a:rPr lang="en-US" b="1" dirty="0" smtClean="0"/>
              <a:t>!</a:t>
            </a:r>
            <a:endParaRPr lang="id-ID" dirty="0" smtClean="0"/>
          </a:p>
          <a:p>
            <a:pPr algn="just">
              <a:buNone/>
            </a:pPr>
            <a:r>
              <a:rPr lang="en-US" dirty="0" err="1" smtClean="0"/>
              <a:t>Ulasan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sastranegara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teliti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desakan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penulisnya</a:t>
            </a:r>
            <a:r>
              <a:rPr lang="en-US" dirty="0" smtClean="0"/>
              <a:t>.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kesan-kesan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.</a:t>
            </a:r>
            <a:endParaRPr lang="id-ID" dirty="0" smtClean="0"/>
          </a:p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resensi</a:t>
            </a:r>
            <a:r>
              <a:rPr lang="en-US" dirty="0" smtClean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... </a:t>
            </a:r>
            <a:endParaRPr lang="id-ID" dirty="0" smtClean="0"/>
          </a:p>
          <a:p>
            <a:pPr marL="596646" lvl="0" indent="-514350" algn="just">
              <a:buAutoNum type="alphaUcPeriod"/>
            </a:pP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teliti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mengulas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.</a:t>
            </a:r>
            <a:endParaRPr lang="id-ID" dirty="0" smtClean="0"/>
          </a:p>
          <a:p>
            <a:pPr marL="596646" lvl="0" indent="-514350" algn="just">
              <a:buAutoNum type="alphaUcPeriod"/>
            </a:pPr>
            <a:r>
              <a:rPr lang="en-US" dirty="0" err="1" smtClean="0"/>
              <a:t>Membaca</a:t>
            </a:r>
            <a:r>
              <a:rPr lang="en-US" dirty="0" smtClean="0"/>
              <a:t>, </a:t>
            </a:r>
            <a:r>
              <a:rPr lang="en-US" dirty="0" err="1" smtClean="0"/>
              <a:t>menikmati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menghayati</a:t>
            </a:r>
            <a:r>
              <a:rPr lang="en-US" dirty="0" smtClean="0"/>
              <a:t> </a:t>
            </a:r>
            <a:r>
              <a:rPr lang="en-US" dirty="0" err="1" smtClean="0"/>
              <a:t>cerpen</a:t>
            </a:r>
            <a:r>
              <a:rPr lang="en-US" dirty="0" smtClean="0"/>
              <a:t> </a:t>
            </a:r>
            <a:r>
              <a:rPr lang="en-US" dirty="0" err="1" smtClean="0"/>
              <a:t>sastranegara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.</a:t>
            </a:r>
            <a:endParaRPr lang="id-ID" dirty="0" smtClean="0"/>
          </a:p>
          <a:p>
            <a:pPr marL="596646" lvl="0" indent="-514350" algn="just">
              <a:buAutoNum type="alphaUcPeriod"/>
            </a:pP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desakan</a:t>
            </a:r>
            <a:r>
              <a:rPr lang="en-US" dirty="0" smtClean="0"/>
              <a:t> </a:t>
            </a:r>
            <a:r>
              <a:rPr lang="en-US" dirty="0" err="1" smtClean="0"/>
              <a:t>penerbit</a:t>
            </a:r>
            <a:r>
              <a:rPr lang="en-US" dirty="0" smtClean="0"/>
              <a:t>.</a:t>
            </a:r>
            <a:endParaRPr lang="id-ID" dirty="0" smtClean="0"/>
          </a:p>
          <a:p>
            <a:pPr marL="596646" lvl="0" indent="-514350" algn="just">
              <a:buAutoNum type="alphaUcPeriod"/>
            </a:pPr>
            <a:r>
              <a:rPr lang="en-US" dirty="0" err="1" smtClean="0"/>
              <a:t>Pengarang</a:t>
            </a:r>
            <a:r>
              <a:rPr lang="en-US" dirty="0" smtClean="0"/>
              <a:t> </a:t>
            </a:r>
            <a:r>
              <a:rPr lang="en-US" dirty="0" err="1" smtClean="0"/>
              <a:t>menceritakan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mendetail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cerpennya</a:t>
            </a:r>
            <a:r>
              <a:rPr lang="en-US" dirty="0" smtClean="0"/>
              <a:t>.</a:t>
            </a:r>
            <a:endParaRPr lang="id-ID" dirty="0" smtClean="0"/>
          </a:p>
          <a:p>
            <a:pPr marL="596646" lvl="0" indent="-514350" algn="just">
              <a:buAutoNum type="alphaUcPeriod"/>
            </a:pPr>
            <a:r>
              <a:rPr lang="en-US" dirty="0" err="1" smtClean="0"/>
              <a:t>Pengarang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leluasa</a:t>
            </a:r>
            <a:r>
              <a:rPr lang="en-US" dirty="0" smtClean="0"/>
              <a:t>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kesan</a:t>
            </a:r>
            <a:r>
              <a:rPr lang="en-US" dirty="0" smtClean="0"/>
              <a:t> </a:t>
            </a:r>
            <a:r>
              <a:rPr lang="en-US" dirty="0" err="1" smtClean="0"/>
              <a:t>pertamanya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2500" lnSpcReduction="10000"/>
          </a:bodyPr>
          <a:lstStyle/>
          <a:p>
            <a:pPr lvl="0" algn="just"/>
            <a:r>
              <a:rPr lang="id-ID" dirty="0" smtClean="0"/>
              <a:t>Selama proses pembelajaran peserta  didik dapat mengidentifikasi jenis kebahasaan resensi kumpulan cerita pendek atau novel secara lisan maupun tulis.</a:t>
            </a:r>
          </a:p>
          <a:p>
            <a:pPr lvl="0" algn="just"/>
            <a:r>
              <a:rPr lang="id-ID" dirty="0" smtClean="0"/>
              <a:t>Selama proses pembelajaran peserta  didik dapat menjelaskan jenis-jenis kebahasaan resensi kumpulan cerita pendek atau novel secara lisan maupun tulis.</a:t>
            </a:r>
          </a:p>
          <a:p>
            <a:pPr lvl="0" algn="just"/>
            <a:r>
              <a:rPr lang="id-ID" dirty="0" smtClean="0"/>
              <a:t>Setelah proses pembelajaran peserta didik dapat menentukan makna resensi dari ulasan teks dan contoh-contoh soal.</a:t>
            </a:r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800" dirty="0" smtClean="0"/>
              <a:t>10. Berdasarkan bentuknya, istilah berikut yang bukan termasuk dalam bagian verba turunan adalah....</a:t>
            </a:r>
          </a:p>
          <a:p>
            <a:pPr marL="596646" lvl="0" indent="-514350" algn="just">
              <a:buAutoNum type="alphaUcPeriod"/>
            </a:pPr>
            <a:r>
              <a:rPr lang="id-ID" sz="2800" dirty="0" smtClean="0"/>
              <a:t>Transposisi</a:t>
            </a:r>
          </a:p>
          <a:p>
            <a:pPr marL="596646" lvl="0" indent="-514350" algn="just">
              <a:buAutoNum type="alphaUcPeriod"/>
            </a:pPr>
            <a:r>
              <a:rPr lang="id-ID" sz="2800" dirty="0" smtClean="0"/>
              <a:t>Afiksasi</a:t>
            </a:r>
          </a:p>
          <a:p>
            <a:pPr marL="596646" lvl="0" indent="-514350" algn="just">
              <a:buAutoNum type="alphaUcPeriod"/>
            </a:pPr>
            <a:r>
              <a:rPr lang="id-ID" sz="2800" dirty="0" smtClean="0"/>
              <a:t>Reduplikasi</a:t>
            </a:r>
          </a:p>
          <a:p>
            <a:pPr marL="596646" lvl="0" indent="-514350" algn="just">
              <a:buAutoNum type="alphaUcPeriod"/>
            </a:pPr>
            <a:r>
              <a:rPr lang="id-ID" sz="2800" dirty="0" smtClean="0"/>
              <a:t>Pemajemukan</a:t>
            </a:r>
          </a:p>
          <a:p>
            <a:pPr marL="596646" lvl="0" indent="-514350" algn="just">
              <a:buAutoNum type="alphaUcPeriod"/>
            </a:pPr>
            <a:r>
              <a:rPr lang="id-ID" sz="2800" dirty="0" smtClean="0"/>
              <a:t>Preposisi</a:t>
            </a:r>
          </a:p>
          <a:p>
            <a:pPr algn="just"/>
            <a:endParaRPr lang="id-ID" sz="2800" dirty="0" smtClean="0"/>
          </a:p>
          <a:p>
            <a:pPr algn="just"/>
            <a:endParaRPr lang="id-ID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Kunci jawaban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85785" y="1447800"/>
          <a:ext cx="8148665" cy="376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733"/>
                <a:gridCol w="1629733"/>
                <a:gridCol w="1629733"/>
                <a:gridCol w="1629733"/>
                <a:gridCol w="1629733"/>
              </a:tblGrid>
              <a:tr h="1883575">
                <a:tc>
                  <a:txBody>
                    <a:bodyPr/>
                    <a:lstStyle/>
                    <a:p>
                      <a:pPr algn="ctr"/>
                      <a:r>
                        <a:rPr lang="id-ID" sz="5400" dirty="0" smtClean="0"/>
                        <a:t>1. C</a:t>
                      </a:r>
                      <a:endParaRPr lang="id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5400" dirty="0" smtClean="0"/>
                        <a:t>2.C</a:t>
                      </a:r>
                      <a:endParaRPr lang="id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5400" dirty="0" smtClean="0"/>
                        <a:t>3.E</a:t>
                      </a:r>
                      <a:endParaRPr lang="id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5400" dirty="0" smtClean="0"/>
                        <a:t>4.B</a:t>
                      </a:r>
                      <a:endParaRPr lang="id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5400" dirty="0" smtClean="0"/>
                        <a:t>5.E</a:t>
                      </a:r>
                      <a:endParaRPr lang="id-ID" sz="5400" dirty="0"/>
                    </a:p>
                  </a:txBody>
                  <a:tcPr/>
                </a:tc>
              </a:tr>
              <a:tr h="1883575">
                <a:tc>
                  <a:txBody>
                    <a:bodyPr/>
                    <a:lstStyle/>
                    <a:p>
                      <a:pPr algn="ctr"/>
                      <a:r>
                        <a:rPr lang="id-ID" sz="5400" dirty="0" smtClean="0"/>
                        <a:t>6.D</a:t>
                      </a:r>
                      <a:endParaRPr lang="id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5400" dirty="0" smtClean="0"/>
                        <a:t>7.B</a:t>
                      </a:r>
                      <a:endParaRPr lang="id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5400" dirty="0" smtClean="0"/>
                        <a:t>8.A</a:t>
                      </a:r>
                      <a:endParaRPr lang="id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5400" dirty="0" smtClean="0"/>
                        <a:t>9.A</a:t>
                      </a:r>
                      <a:endParaRPr lang="id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5400" dirty="0" smtClean="0"/>
                        <a:t>10.E</a:t>
                      </a:r>
                      <a:endParaRPr lang="id-ID" sz="5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5403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Kaidah teks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35100" y="1071546"/>
          <a:ext cx="7499350" cy="5248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Verba 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447800"/>
          <a:ext cx="8719406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6908"/>
          </a:xfrm>
        </p:spPr>
        <p:txBody>
          <a:bodyPr/>
          <a:lstStyle/>
          <a:p>
            <a:r>
              <a:rPr lang="id-ID" dirty="0" smtClean="0"/>
              <a:t>Perilaku semantis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Bentuk 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3971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Penurunan verba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857232"/>
          <a:ext cx="7499350" cy="5391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Transposisi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id-ID" sz="3200" i="1" dirty="0" smtClean="0"/>
              <a:t>Verba turunan dasar bebas afiks wajib</a:t>
            </a:r>
            <a:r>
              <a:rPr lang="id-ID" sz="3200" dirty="0" smtClean="0"/>
              <a:t> contohnya: mendarat, melebar, mengering, berlayar, bersepeda.</a:t>
            </a:r>
          </a:p>
          <a:p>
            <a:pPr algn="just"/>
            <a:endParaRPr lang="id-ID" sz="3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8ec024e0c74151611708eb84f357d436c517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9845</TotalTime>
  <Words>1282</Words>
  <Application>Microsoft Office PowerPoint</Application>
  <PresentationFormat>On-screen Show (4:3)</PresentationFormat>
  <Paragraphs>149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Solstice</vt:lpstr>
      <vt:lpstr>Slide 1</vt:lpstr>
      <vt:lpstr>Kompetensi Dasar</vt:lpstr>
      <vt:lpstr>Tujuan </vt:lpstr>
      <vt:lpstr>Kaidah teks</vt:lpstr>
      <vt:lpstr>Verba </vt:lpstr>
      <vt:lpstr>Perilaku semantis</vt:lpstr>
      <vt:lpstr>Bentuk </vt:lpstr>
      <vt:lpstr>Penurunan verba</vt:lpstr>
      <vt:lpstr>Transposisi </vt:lpstr>
      <vt:lpstr>Slide 10</vt:lpstr>
      <vt:lpstr>Slide 11</vt:lpstr>
      <vt:lpstr>Slide 12</vt:lpstr>
      <vt:lpstr>Lanjutan bagian verba</vt:lpstr>
      <vt:lpstr>Slide 14</vt:lpstr>
      <vt:lpstr>Slide 15</vt:lpstr>
      <vt:lpstr>Slide 16</vt:lpstr>
      <vt:lpstr>Nomina </vt:lpstr>
      <vt:lpstr>Pronomina </vt:lpstr>
      <vt:lpstr>Slide 19</vt:lpstr>
      <vt:lpstr>Kuis 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Kunci jawaban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DESAIN PENELITIAN</dc:title>
  <dc:creator>ACER</dc:creator>
  <cp:lastModifiedBy>Kornelius Anto</cp:lastModifiedBy>
  <cp:revision>149</cp:revision>
  <dcterms:created xsi:type="dcterms:W3CDTF">2012-01-31T10:13:07Z</dcterms:created>
  <dcterms:modified xsi:type="dcterms:W3CDTF">2017-02-28T17:29:51Z</dcterms:modified>
</cp:coreProperties>
</file>