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tiff" ContentType="image/tif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1" r:id="rId1"/>
  </p:sldMasterIdLst>
  <p:notesMasterIdLst>
    <p:notesMasterId r:id="rId31"/>
  </p:notesMasterIdLst>
  <p:sldIdLst>
    <p:sldId id="256" r:id="rId2"/>
    <p:sldId id="402" r:id="rId3"/>
    <p:sldId id="429" r:id="rId4"/>
    <p:sldId id="421" r:id="rId5"/>
    <p:sldId id="404" r:id="rId6"/>
    <p:sldId id="422" r:id="rId7"/>
    <p:sldId id="423" r:id="rId8"/>
    <p:sldId id="424" r:id="rId9"/>
    <p:sldId id="425" r:id="rId10"/>
    <p:sldId id="426" r:id="rId11"/>
    <p:sldId id="427" r:id="rId12"/>
    <p:sldId id="405" r:id="rId13"/>
    <p:sldId id="428" r:id="rId14"/>
    <p:sldId id="407" r:id="rId15"/>
    <p:sldId id="411" r:id="rId16"/>
    <p:sldId id="409" r:id="rId17"/>
    <p:sldId id="410" r:id="rId18"/>
    <p:sldId id="412" r:id="rId19"/>
    <p:sldId id="413" r:id="rId20"/>
    <p:sldId id="414" r:id="rId21"/>
    <p:sldId id="415" r:id="rId22"/>
    <p:sldId id="416" r:id="rId23"/>
    <p:sldId id="417" r:id="rId24"/>
    <p:sldId id="418" r:id="rId25"/>
    <p:sldId id="419" r:id="rId26"/>
    <p:sldId id="420" r:id="rId27"/>
    <p:sldId id="337" r:id="rId28"/>
    <p:sldId id="338" r:id="rId29"/>
    <p:sldId id="400" r:id="rId30"/>
  </p:sldIdLst>
  <p:sldSz cx="9144000" cy="6858000" type="screen4x3"/>
  <p:notesSz cx="6858000" cy="9144000"/>
  <p:custDataLst>
    <p:tags r:id="rId32"/>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webPr encoding="windows-1252"/>
  <p:clrMru>
    <a:srgbClr val="000066"/>
    <a:srgbClr val="996633"/>
    <a:srgbClr val="FF0066"/>
    <a:srgbClr val="00FF00"/>
    <a:srgbClr val="E7C417"/>
    <a:srgbClr val="43E828"/>
    <a:srgbClr val="F4FF1F"/>
    <a:srgbClr val="003300"/>
    <a:srgbClr val="006600"/>
    <a:srgbClr val="D0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535" autoAdjust="0"/>
    <p:restoredTop sz="94643" autoAdjust="0"/>
  </p:normalViewPr>
  <p:slideViewPr>
    <p:cSldViewPr>
      <p:cViewPr>
        <p:scale>
          <a:sx n="71" d="100"/>
          <a:sy n="71" d="100"/>
        </p:scale>
        <p:origin x="-378" y="6"/>
      </p:cViewPr>
      <p:guideLst>
        <p:guide orient="horz" pos="2160"/>
        <p:guide pos="2880"/>
      </p:guideLst>
    </p:cSldViewPr>
  </p:slideViewPr>
  <p:outlineViewPr>
    <p:cViewPr>
      <p:scale>
        <a:sx n="33" d="100"/>
        <a:sy n="33" d="100"/>
      </p:scale>
      <p:origin x="42" y="7008"/>
    </p:cViewPr>
  </p:outlineViewPr>
  <p:notesTextViewPr>
    <p:cViewPr>
      <p:scale>
        <a:sx n="100" d="100"/>
        <a:sy n="100" d="100"/>
      </p:scale>
      <p:origin x="0" y="0"/>
    </p:cViewPr>
  </p:notesTextViewPr>
  <p:notesViewPr>
    <p:cSldViewPr>
      <p:cViewPr varScale="1">
        <p:scale>
          <a:sx n="59" d="100"/>
          <a:sy n="59" d="100"/>
        </p:scale>
        <p:origin x="-2508"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BA8DFF38-6EED-45DA-97CE-5BC52E9AF364}" type="datetimeFigureOut">
              <a:rPr lang="id-ID"/>
              <a:pPr>
                <a:defRPr/>
              </a:pPr>
              <a:t>28/10/2014</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id-ID"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id-ID"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2C558A44-3A25-4BD8-B4E7-B8234F7B748F}" type="slidenum">
              <a:rPr lang="id-ID"/>
              <a:pPr>
                <a:defRPr/>
              </a:pPr>
              <a:t>‹#›</a:t>
            </a:fld>
            <a:endParaRPr lang="id-ID"/>
          </a:p>
        </p:txBody>
      </p:sp>
    </p:spTree>
    <p:extLst>
      <p:ext uri="{BB962C8B-B14F-4D97-AF65-F5344CB8AC3E}">
        <p14:creationId xmlns:p14="http://schemas.microsoft.com/office/powerpoint/2010/main" xmlns="" val="39495638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C558A44-3A25-4BD8-B4E7-B8234F7B748F}" type="slidenum">
              <a:rPr lang="id-ID" smtClean="0"/>
              <a:pPr>
                <a:defRPr/>
              </a:pPr>
              <a:t>13</a:t>
            </a:fld>
            <a:endParaRPr lang="id-ID"/>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3.png"/><Relationship Id="rId3" Type="http://schemas.openxmlformats.org/officeDocument/2006/relationships/slide" Target="../slides/slide29.xml"/><Relationship Id="rId7" Type="http://schemas.openxmlformats.org/officeDocument/2006/relationships/image" Target="../media/image8.png"/><Relationship Id="rId12" Type="http://schemas.openxmlformats.org/officeDocument/2006/relationships/image" Target="../media/image12.png"/><Relationship Id="rId17" Type="http://schemas.openxmlformats.org/officeDocument/2006/relationships/image" Target="../media/image16.png"/><Relationship Id="rId2" Type="http://schemas.openxmlformats.org/officeDocument/2006/relationships/image" Target="../media/image5.jpeg"/><Relationship Id="rId16"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slide" Target="../slides/slide28.xml"/><Relationship Id="rId11" Type="http://schemas.openxmlformats.org/officeDocument/2006/relationships/image" Target="../media/image11.png"/><Relationship Id="rId5" Type="http://schemas.openxmlformats.org/officeDocument/2006/relationships/image" Target="../media/image7.png"/><Relationship Id="rId15" Type="http://schemas.openxmlformats.org/officeDocument/2006/relationships/image" Target="../media/image14.png"/><Relationship Id="rId10" Type="http://schemas.openxmlformats.org/officeDocument/2006/relationships/slide" Target="../slides/slide27.xml"/><Relationship Id="rId4" Type="http://schemas.openxmlformats.org/officeDocument/2006/relationships/image" Target="../media/image6.png"/><Relationship Id="rId9" Type="http://schemas.openxmlformats.org/officeDocument/2006/relationships/image" Target="../media/image10.png"/><Relationship Id="rId14" Type="http://schemas.openxmlformats.org/officeDocument/2006/relationships/hyperlink" Target="file:///\\PSB\Users\smakim\Documents\DATA%20SMA\BAHAN%20AJAR%20KUMPULAN%20GURU\BA%20BU%20BI%20SJR\BAHAN%20AJAR%20PSB%20YOS%202010\SJR-X\NewQuiz.exe"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pPr>
              <a:defRPr/>
            </a:pPr>
            <a:fld id="{A81A3707-E0AE-44ED-9E56-1E9E383B88EF}" type="datetimeFigureOut">
              <a:rPr lang="en-US" smtClean="0"/>
              <a:pPr>
                <a:defRPr/>
              </a:pPr>
              <a:t>10/28/2014</a:t>
            </a:fld>
            <a:endParaRPr lang="en-US"/>
          </a:p>
        </p:txBody>
      </p:sp>
      <p:sp>
        <p:nvSpPr>
          <p:cNvPr id="19" name="Footer Placeholder 18"/>
          <p:cNvSpPr>
            <a:spLocks noGrp="1"/>
          </p:cNvSpPr>
          <p:nvPr>
            <p:ph type="ftr" sz="quarter" idx="11"/>
          </p:nvPr>
        </p:nvSpPr>
        <p:spPr/>
        <p:txBody>
          <a:bodyPr/>
          <a:lstStyle/>
          <a:p>
            <a:pPr>
              <a:defRPr/>
            </a:pPr>
            <a:endParaRPr lang="en-US" dirty="0"/>
          </a:p>
        </p:txBody>
      </p:sp>
      <p:sp>
        <p:nvSpPr>
          <p:cNvPr id="27" name="Slide Number Placeholder 26"/>
          <p:cNvSpPr>
            <a:spLocks noGrp="1"/>
          </p:cNvSpPr>
          <p:nvPr>
            <p:ph type="sldNum" sz="quarter" idx="12"/>
          </p:nvPr>
        </p:nvSpPr>
        <p:spPr/>
        <p:txBody>
          <a:bodyPr/>
          <a:lstStyle/>
          <a:p>
            <a:pPr>
              <a:defRPr/>
            </a:pPr>
            <a:fld id="{2A617FC5-BE1D-4D1F-955B-93D5AB625589}" type="slidenum">
              <a:rPr lang="en-US" smtClean="0"/>
              <a:pPr>
                <a:defRPr/>
              </a:pPr>
              <a:t>‹#›</a:t>
            </a:fld>
            <a:endParaRPr lang="en-US"/>
          </a:p>
        </p:txBody>
      </p:sp>
      <p:pic>
        <p:nvPicPr>
          <p:cNvPr id="7" name="Picture 6" descr="logo psb.png"/>
          <p:cNvPicPr>
            <a:picLocks noChangeAspect="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3505200" y="152400"/>
            <a:ext cx="5257800"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2" descr="D:\SKI\Logo SMA.tif"/>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381000" y="228600"/>
            <a:ext cx="1066800" cy="1066800"/>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Rectangle 9"/>
          <p:cNvSpPr/>
          <p:nvPr userDrawn="1"/>
        </p:nvSpPr>
        <p:spPr>
          <a:xfrm>
            <a:off x="1447800" y="5638800"/>
            <a:ext cx="6508513" cy="923330"/>
          </a:xfrm>
          <a:prstGeom prst="rect">
            <a:avLst/>
          </a:prstGeom>
        </p:spPr>
        <p:txBody>
          <a:bodyPr wrap="none">
            <a:spAutoFit/>
          </a:bodyPr>
          <a:lstStyle/>
          <a:p>
            <a:pPr algn="ctr"/>
            <a:r>
              <a:rPr lang="en-US" sz="5400" dirty="0" err="1" smtClean="0">
                <a:ln>
                  <a:solidFill>
                    <a:srgbClr val="FF0000"/>
                  </a:solidFill>
                </a:ln>
                <a:solidFill>
                  <a:srgbClr val="43E828"/>
                </a:solidFill>
                <a:latin typeface="Edwardian Script ITC" pitchFamily="66" charset="0"/>
              </a:rPr>
              <a:t>Rela</a:t>
            </a:r>
            <a:r>
              <a:rPr lang="en-US" sz="5400" dirty="0" smtClean="0">
                <a:ln>
                  <a:solidFill>
                    <a:srgbClr val="FF0000"/>
                  </a:solidFill>
                </a:ln>
                <a:solidFill>
                  <a:srgbClr val="43E828"/>
                </a:solidFill>
                <a:latin typeface="Edwardian Script ITC" pitchFamily="66" charset="0"/>
              </a:rPr>
              <a:t> </a:t>
            </a:r>
            <a:r>
              <a:rPr lang="en-US" sz="5400" dirty="0" err="1" smtClean="0">
                <a:ln>
                  <a:solidFill>
                    <a:srgbClr val="FF0000"/>
                  </a:solidFill>
                </a:ln>
                <a:solidFill>
                  <a:srgbClr val="43E828"/>
                </a:solidFill>
                <a:latin typeface="Edwardian Script ITC" pitchFamily="66" charset="0"/>
              </a:rPr>
              <a:t>Berbagi</a:t>
            </a:r>
            <a:r>
              <a:rPr lang="en-US" sz="5400" dirty="0" smtClean="0">
                <a:ln>
                  <a:solidFill>
                    <a:srgbClr val="FF0000"/>
                  </a:solidFill>
                </a:ln>
                <a:solidFill>
                  <a:srgbClr val="43E828"/>
                </a:solidFill>
                <a:latin typeface="Edwardian Script ITC" pitchFamily="66" charset="0"/>
              </a:rPr>
              <a:t> </a:t>
            </a:r>
            <a:r>
              <a:rPr lang="en-US" sz="5400" dirty="0" err="1" smtClean="0">
                <a:ln>
                  <a:solidFill>
                    <a:srgbClr val="FF0000"/>
                  </a:solidFill>
                </a:ln>
                <a:solidFill>
                  <a:srgbClr val="43E828"/>
                </a:solidFill>
                <a:latin typeface="Edwardian Script ITC" pitchFamily="66" charset="0"/>
              </a:rPr>
              <a:t>Iklas</a:t>
            </a:r>
            <a:r>
              <a:rPr lang="en-US" sz="5400" dirty="0" smtClean="0">
                <a:ln>
                  <a:solidFill>
                    <a:srgbClr val="FF0000"/>
                  </a:solidFill>
                </a:ln>
                <a:solidFill>
                  <a:srgbClr val="43E828"/>
                </a:solidFill>
                <a:latin typeface="Edwardian Script ITC" pitchFamily="66" charset="0"/>
              </a:rPr>
              <a:t> </a:t>
            </a:r>
            <a:r>
              <a:rPr lang="en-US" sz="5400" dirty="0" err="1" smtClean="0">
                <a:ln>
                  <a:solidFill>
                    <a:srgbClr val="FF0000"/>
                  </a:solidFill>
                </a:ln>
                <a:solidFill>
                  <a:srgbClr val="43E828"/>
                </a:solidFill>
                <a:latin typeface="Edwardian Script ITC" pitchFamily="66" charset="0"/>
              </a:rPr>
              <a:t>Memberi</a:t>
            </a:r>
            <a:endParaRPr lang="en-US" sz="5400" dirty="0">
              <a:ln>
                <a:solidFill>
                  <a:srgbClr val="FF0000"/>
                </a:solidFill>
              </a:ln>
              <a:solidFill>
                <a:srgbClr val="43E828"/>
              </a:solidFill>
              <a:latin typeface="Edwardian Script ITC" pitchFamily="66" charset="0"/>
            </a:endParaRPr>
          </a:p>
        </p:txBody>
      </p:sp>
      <p:sp>
        <p:nvSpPr>
          <p:cNvPr id="11" name="WordArt 85"/>
          <p:cNvSpPr>
            <a:spLocks noChangeArrowheads="1" noChangeShapeType="1" noTextEdit="1"/>
          </p:cNvSpPr>
          <p:nvPr userDrawn="1"/>
        </p:nvSpPr>
        <p:spPr bwMode="auto">
          <a:xfrm>
            <a:off x="2362200" y="1066800"/>
            <a:ext cx="4800600" cy="4648199"/>
          </a:xfrm>
          <a:prstGeom prst="rect">
            <a:avLst/>
          </a:prstGeom>
        </p:spPr>
        <p:txBody>
          <a:bodyPr wrap="none" fromWordArt="1">
            <a:prstTxWarp prst="textCirclePour">
              <a:avLst>
                <a:gd name="adj1" fmla="val 10844268"/>
                <a:gd name="adj2" fmla="val 64241"/>
              </a:avLst>
            </a:prstTxWarp>
          </a:bodyPr>
          <a:lstStyle/>
          <a:p>
            <a:r>
              <a:rPr lang="en-US" sz="3600" b="1" kern="10" normalizeH="1" dirty="0">
                <a:ln w="12700">
                  <a:solidFill>
                    <a:srgbClr val="B2B2B2"/>
                  </a:solidFill>
                  <a:round/>
                  <a:headEnd/>
                  <a:tailEnd/>
                </a:ln>
                <a:solidFill>
                  <a:srgbClr val="000066"/>
                </a:solidFill>
                <a:latin typeface="Castellar" pitchFamily="18" charset="0"/>
              </a:rPr>
              <a:t>PUSAT SUMBER BELAJAR</a:t>
            </a:r>
            <a:r>
              <a:rPr lang="en-US" sz="3600" b="1" kern="10" normalizeH="1" dirty="0">
                <a:ln w="12700">
                  <a:solidFill>
                    <a:srgbClr val="B2B2B2"/>
                  </a:solidFill>
                  <a:round/>
                  <a:headEnd/>
                  <a:tailEnd/>
                </a:ln>
                <a:solidFill>
                  <a:srgbClr val="0000FF"/>
                </a:solidFill>
                <a:latin typeface="Arial Black"/>
              </a:rPr>
              <a:t> </a:t>
            </a:r>
          </a:p>
        </p:txBody>
      </p:sp>
      <p:pic>
        <p:nvPicPr>
          <p:cNvPr id="12" name="Picture 4" descr="logo dikbud"/>
          <p:cNvPicPr>
            <a:picLocks noChangeAspect="1" noChangeArrowheads="1"/>
          </p:cNvPicPr>
          <p:nvPr userDrawn="1"/>
        </p:nvPicPr>
        <p:blipFill>
          <a:blip r:embed="rId4">
            <a:clrChange>
              <a:clrFrom>
                <a:srgbClr val="131C46"/>
              </a:clrFrom>
              <a:clrTo>
                <a:srgbClr val="131C46">
                  <a:alpha val="0"/>
                </a:srgbClr>
              </a:clrTo>
            </a:clrChange>
          </a:blip>
          <a:srcRect/>
          <a:stretch>
            <a:fillRect/>
          </a:stretch>
        </p:blipFill>
        <p:spPr bwMode="auto">
          <a:xfrm>
            <a:off x="4114800" y="2667000"/>
            <a:ext cx="1295400" cy="1282700"/>
          </a:xfrm>
          <a:prstGeom prst="rect">
            <a:avLst/>
          </a:prstGeom>
          <a:noFill/>
          <a:ln w="9525">
            <a:noFill/>
            <a:miter lim="800000"/>
            <a:headEnd/>
            <a:tailEnd/>
          </a:ln>
        </p:spPr>
      </p:pic>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8" presetClass="entr" presetSubtype="0" accel="10000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strVal val="#ppt_w*2.5"/>
                                          </p:val>
                                        </p:tav>
                                        <p:tav tm="100000">
                                          <p:val>
                                            <p:strVal val="#ppt_w"/>
                                          </p:val>
                                        </p:tav>
                                      </p:tavLst>
                                    </p:anim>
                                    <p:anim calcmode="lin" valueType="num">
                                      <p:cBhvr>
                                        <p:cTn id="8" dur="500" fill="hold"/>
                                        <p:tgtEl>
                                          <p:spTgt spid="7"/>
                                        </p:tgtEl>
                                        <p:attrNameLst>
                                          <p:attrName>ppt_h</p:attrName>
                                        </p:attrNameLst>
                                      </p:cBhvr>
                                      <p:tavLst>
                                        <p:tav tm="0">
                                          <p:val>
                                            <p:strVal val="#ppt_h*0.01"/>
                                          </p:val>
                                        </p:tav>
                                        <p:tav tm="100000">
                                          <p:val>
                                            <p:strVal val="#ppt_h"/>
                                          </p:val>
                                        </p:tav>
                                      </p:tavLst>
                                    </p:anim>
                                    <p:anim calcmode="lin" valueType="num">
                                      <p:cBhvr>
                                        <p:cTn id="9" dur="500" fill="hold"/>
                                        <p:tgtEl>
                                          <p:spTgt spid="7"/>
                                        </p:tgtEl>
                                        <p:attrNameLst>
                                          <p:attrName>ppt_x</p:attrName>
                                        </p:attrNameLst>
                                      </p:cBhvr>
                                      <p:tavLst>
                                        <p:tav tm="0">
                                          <p:val>
                                            <p:strVal val="#ppt_x"/>
                                          </p:val>
                                        </p:tav>
                                        <p:tav tm="100000">
                                          <p:val>
                                            <p:strVal val="#ppt_x"/>
                                          </p:val>
                                        </p:tav>
                                      </p:tavLst>
                                    </p:anim>
                                    <p:anim calcmode="lin" valueType="num">
                                      <p:cBhvr>
                                        <p:cTn id="10" dur="500" fill="hold"/>
                                        <p:tgtEl>
                                          <p:spTgt spid="7"/>
                                        </p:tgtEl>
                                        <p:attrNameLst>
                                          <p:attrName>ppt_y</p:attrName>
                                        </p:attrNameLst>
                                      </p:cBhvr>
                                      <p:tavLst>
                                        <p:tav tm="0">
                                          <p:val>
                                            <p:strVal val="#ppt_h+1"/>
                                          </p:val>
                                        </p:tav>
                                        <p:tav tm="100000">
                                          <p:val>
                                            <p:strVal val="#ppt_y"/>
                                          </p:val>
                                        </p:tav>
                                      </p:tavLst>
                                    </p:anim>
                                    <p:animEffect transition="in" filter="fade">
                                      <p:cBhvr>
                                        <p:cTn id="11" dur="500"/>
                                        <p:tgtEl>
                                          <p:spTgt spid="7"/>
                                        </p:tgtEl>
                                      </p:cBhvr>
                                    </p:animEffect>
                                  </p:childTnLst>
                                </p:cTn>
                              </p:par>
                            </p:childTnLst>
                          </p:cTn>
                        </p:par>
                        <p:par>
                          <p:cTn id="12" fill="hold">
                            <p:stCondLst>
                              <p:cond delay="500"/>
                            </p:stCondLst>
                            <p:childTnLst>
                              <p:par>
                                <p:cTn id="13" presetID="25" presetClass="entr" presetSubtype="0" fill="hold" nodeType="afterEffect">
                                  <p:stCondLst>
                                    <p:cond delay="0"/>
                                  </p:stCondLst>
                                  <p:iterate type="lt">
                                    <p:tmPct val="0"/>
                                  </p:iterate>
                                  <p:childTnLst>
                                    <p:set>
                                      <p:cBhvr>
                                        <p:cTn id="14" dur="1" fill="hold">
                                          <p:stCondLst>
                                            <p:cond delay="0"/>
                                          </p:stCondLst>
                                        </p:cTn>
                                        <p:tgtEl>
                                          <p:spTgt spid="8"/>
                                        </p:tgtEl>
                                        <p:attrNameLst>
                                          <p:attrName>style.visibility</p:attrName>
                                        </p:attrNameLst>
                                      </p:cBhvr>
                                      <p:to>
                                        <p:strVal val="visible"/>
                                      </p:to>
                                    </p:set>
                                    <p:anim calcmode="lin" valueType="num">
                                      <p:cBhvr>
                                        <p:cTn id="15" dur="500" decel="50000" fill="hold">
                                          <p:stCondLst>
                                            <p:cond delay="0"/>
                                          </p:stCondLst>
                                        </p:cTn>
                                        <p:tgtEl>
                                          <p:spTgt spid="8"/>
                                        </p:tgtEl>
                                        <p:attrNameLst>
                                          <p:attrName>style.rotation</p:attrName>
                                        </p:attrNameLst>
                                      </p:cBhvr>
                                      <p:tavLst>
                                        <p:tav tm="0">
                                          <p:val>
                                            <p:fltVal val="-90"/>
                                          </p:val>
                                        </p:tav>
                                        <p:tav tm="100000">
                                          <p:val>
                                            <p:fltVal val="0"/>
                                          </p:val>
                                        </p:tav>
                                      </p:tavLst>
                                    </p:anim>
                                    <p:anim calcmode="lin" valueType="num">
                                      <p:cBhvr>
                                        <p:cTn id="16" dur="500" decel="50000" fill="hold">
                                          <p:stCondLst>
                                            <p:cond delay="0"/>
                                          </p:stCondLst>
                                        </p:cTn>
                                        <p:tgtEl>
                                          <p:spTgt spid="8"/>
                                        </p:tgtEl>
                                        <p:attrNameLst>
                                          <p:attrName>ppt_w</p:attrName>
                                        </p:attrNameLst>
                                      </p:cBhvr>
                                      <p:tavLst>
                                        <p:tav tm="0">
                                          <p:val>
                                            <p:strVal val="#ppt_w"/>
                                          </p:val>
                                        </p:tav>
                                        <p:tav tm="100000">
                                          <p:val>
                                            <p:strVal val="#ppt_w*.05"/>
                                          </p:val>
                                        </p:tav>
                                      </p:tavLst>
                                    </p:anim>
                                    <p:anim calcmode="lin" valueType="num">
                                      <p:cBhvr>
                                        <p:cTn id="17" dur="500" accel="50000" fill="hold">
                                          <p:stCondLst>
                                            <p:cond delay="500"/>
                                          </p:stCondLst>
                                        </p:cTn>
                                        <p:tgtEl>
                                          <p:spTgt spid="8"/>
                                        </p:tgtEl>
                                        <p:attrNameLst>
                                          <p:attrName>ppt_w</p:attrName>
                                        </p:attrNameLst>
                                      </p:cBhvr>
                                      <p:tavLst>
                                        <p:tav tm="0">
                                          <p:val>
                                            <p:strVal val="#ppt_w*.05"/>
                                          </p:val>
                                        </p:tav>
                                        <p:tav tm="100000">
                                          <p:val>
                                            <p:strVal val="#ppt_w"/>
                                          </p:val>
                                        </p:tav>
                                      </p:tavLst>
                                    </p:anim>
                                    <p:anim calcmode="lin" valueType="num">
                                      <p:cBhvr>
                                        <p:cTn id="18" dur="1000" fill="hold"/>
                                        <p:tgtEl>
                                          <p:spTgt spid="8"/>
                                        </p:tgtEl>
                                        <p:attrNameLst>
                                          <p:attrName>ppt_h</p:attrName>
                                        </p:attrNameLst>
                                      </p:cBhvr>
                                      <p:tavLst>
                                        <p:tav tm="0">
                                          <p:val>
                                            <p:strVal val="#ppt_h"/>
                                          </p:val>
                                        </p:tav>
                                        <p:tav tm="100000">
                                          <p:val>
                                            <p:strVal val="#ppt_h"/>
                                          </p:val>
                                        </p:tav>
                                      </p:tavLst>
                                    </p:anim>
                                    <p:anim calcmode="lin" valueType="num">
                                      <p:cBhvr>
                                        <p:cTn id="19" dur="500" decel="50000" fill="hold">
                                          <p:stCondLst>
                                            <p:cond delay="0"/>
                                          </p:stCondLst>
                                        </p:cTn>
                                        <p:tgtEl>
                                          <p:spTgt spid="8"/>
                                        </p:tgtEl>
                                        <p:attrNameLst>
                                          <p:attrName>ppt_x</p:attrName>
                                        </p:attrNameLst>
                                      </p:cBhvr>
                                      <p:tavLst>
                                        <p:tav tm="0">
                                          <p:val>
                                            <p:strVal val="#ppt_x+.4"/>
                                          </p:val>
                                        </p:tav>
                                        <p:tav tm="100000">
                                          <p:val>
                                            <p:strVal val="#ppt_x"/>
                                          </p:val>
                                        </p:tav>
                                      </p:tavLst>
                                    </p:anim>
                                    <p:anim calcmode="lin" valueType="num">
                                      <p:cBhvr>
                                        <p:cTn id="20" dur="500" decel="50000" fill="hold">
                                          <p:stCondLst>
                                            <p:cond delay="0"/>
                                          </p:stCondLst>
                                        </p:cTn>
                                        <p:tgtEl>
                                          <p:spTgt spid="8"/>
                                        </p:tgtEl>
                                        <p:attrNameLst>
                                          <p:attrName>ppt_y</p:attrName>
                                        </p:attrNameLst>
                                      </p:cBhvr>
                                      <p:tavLst>
                                        <p:tav tm="0">
                                          <p:val>
                                            <p:strVal val="#ppt_y-.2"/>
                                          </p:val>
                                        </p:tav>
                                        <p:tav tm="100000">
                                          <p:val>
                                            <p:strVal val="#ppt_y+.1"/>
                                          </p:val>
                                        </p:tav>
                                      </p:tavLst>
                                    </p:anim>
                                    <p:anim calcmode="lin" valueType="num">
                                      <p:cBhvr>
                                        <p:cTn id="21" dur="500" accel="50000" fill="hold">
                                          <p:stCondLst>
                                            <p:cond delay="500"/>
                                          </p:stCondLst>
                                        </p:cTn>
                                        <p:tgtEl>
                                          <p:spTgt spid="8"/>
                                        </p:tgtEl>
                                        <p:attrNameLst>
                                          <p:attrName>ppt_y</p:attrName>
                                        </p:attrNameLst>
                                      </p:cBhvr>
                                      <p:tavLst>
                                        <p:tav tm="0">
                                          <p:val>
                                            <p:strVal val="#ppt_y+.1"/>
                                          </p:val>
                                        </p:tav>
                                        <p:tav tm="100000">
                                          <p:val>
                                            <p:strVal val="#ppt_y"/>
                                          </p:val>
                                        </p:tav>
                                      </p:tavLst>
                                    </p:anim>
                                    <p:animEffect transition="in" filter="fade">
                                      <p:cBhvr>
                                        <p:cTn id="22" dur="1000" decel="50000">
                                          <p:stCondLst>
                                            <p:cond delay="0"/>
                                          </p:stCondLst>
                                        </p:cTn>
                                        <p:tgtEl>
                                          <p:spTgt spid="8"/>
                                        </p:tgtEl>
                                      </p:cBhvr>
                                    </p:animEffect>
                                  </p:childTnLst>
                                </p:cTn>
                              </p:par>
                            </p:childTnLst>
                          </p:cTn>
                        </p:par>
                        <p:par>
                          <p:cTn id="23" fill="hold">
                            <p:stCondLst>
                              <p:cond delay="1500"/>
                            </p:stCondLst>
                            <p:childTnLst>
                              <p:par>
                                <p:cTn id="24" presetID="30" presetClass="entr" presetSubtype="0"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800" decel="100000"/>
                                        <p:tgtEl>
                                          <p:spTgt spid="10"/>
                                        </p:tgtEl>
                                      </p:cBhvr>
                                    </p:animEffect>
                                    <p:anim calcmode="lin" valueType="num">
                                      <p:cBhvr>
                                        <p:cTn id="27" dur="800" decel="100000" fill="hold"/>
                                        <p:tgtEl>
                                          <p:spTgt spid="10"/>
                                        </p:tgtEl>
                                        <p:attrNameLst>
                                          <p:attrName>style.rotation</p:attrName>
                                        </p:attrNameLst>
                                      </p:cBhvr>
                                      <p:tavLst>
                                        <p:tav tm="0">
                                          <p:val>
                                            <p:fltVal val="-90"/>
                                          </p:val>
                                        </p:tav>
                                        <p:tav tm="100000">
                                          <p:val>
                                            <p:fltVal val="0"/>
                                          </p:val>
                                        </p:tav>
                                      </p:tavLst>
                                    </p:anim>
                                    <p:anim calcmode="lin" valueType="num">
                                      <p:cBhvr>
                                        <p:cTn id="28" dur="800" decel="100000" fill="hold"/>
                                        <p:tgtEl>
                                          <p:spTgt spid="10"/>
                                        </p:tgtEl>
                                        <p:attrNameLst>
                                          <p:attrName>ppt_x</p:attrName>
                                        </p:attrNameLst>
                                      </p:cBhvr>
                                      <p:tavLst>
                                        <p:tav tm="0">
                                          <p:val>
                                            <p:strVal val="#ppt_x+0.4"/>
                                          </p:val>
                                        </p:tav>
                                        <p:tav tm="100000">
                                          <p:val>
                                            <p:strVal val="#ppt_x-0.05"/>
                                          </p:val>
                                        </p:tav>
                                      </p:tavLst>
                                    </p:anim>
                                    <p:anim calcmode="lin" valueType="num">
                                      <p:cBhvr>
                                        <p:cTn id="29" dur="800" decel="100000" fill="hold"/>
                                        <p:tgtEl>
                                          <p:spTgt spid="10"/>
                                        </p:tgtEl>
                                        <p:attrNameLst>
                                          <p:attrName>ppt_y</p:attrName>
                                        </p:attrNameLst>
                                      </p:cBhvr>
                                      <p:tavLst>
                                        <p:tav tm="0">
                                          <p:val>
                                            <p:strVal val="#ppt_y-0.4"/>
                                          </p:val>
                                        </p:tav>
                                        <p:tav tm="100000">
                                          <p:val>
                                            <p:strVal val="#ppt_y+0.1"/>
                                          </p:val>
                                        </p:tav>
                                      </p:tavLst>
                                    </p:anim>
                                    <p:anim calcmode="lin" valueType="num">
                                      <p:cBhvr>
                                        <p:cTn id="30" dur="200" accel="100000" fill="hold">
                                          <p:stCondLst>
                                            <p:cond delay="800"/>
                                          </p:stCondLst>
                                        </p:cTn>
                                        <p:tgtEl>
                                          <p:spTgt spid="10"/>
                                        </p:tgtEl>
                                        <p:attrNameLst>
                                          <p:attrName>ppt_x</p:attrName>
                                        </p:attrNameLst>
                                      </p:cBhvr>
                                      <p:tavLst>
                                        <p:tav tm="0">
                                          <p:val>
                                            <p:strVal val="#ppt_x-0.05"/>
                                          </p:val>
                                        </p:tav>
                                        <p:tav tm="100000">
                                          <p:val>
                                            <p:strVal val="#ppt_x"/>
                                          </p:val>
                                        </p:tav>
                                      </p:tavLst>
                                    </p:anim>
                                    <p:anim calcmode="lin" valueType="num">
                                      <p:cBhvr>
                                        <p:cTn id="31" dur="200" accel="100000" fill="hold">
                                          <p:stCondLst>
                                            <p:cond delay="800"/>
                                          </p:stCondLst>
                                        </p:cTn>
                                        <p:tgtEl>
                                          <p:spTgt spid="10"/>
                                        </p:tgtEl>
                                        <p:attrNameLst>
                                          <p:attrName>ppt_y</p:attrName>
                                        </p:attrNameLst>
                                      </p:cBhvr>
                                      <p:tavLst>
                                        <p:tav tm="0">
                                          <p:val>
                                            <p:strVal val="#ppt_y+0.1"/>
                                          </p:val>
                                        </p:tav>
                                        <p:tav tm="100000">
                                          <p:val>
                                            <p:strVal val="#ppt_y"/>
                                          </p:val>
                                        </p:tav>
                                      </p:tavLst>
                                    </p:anim>
                                  </p:childTnLst>
                                </p:cTn>
                              </p:par>
                              <p:par>
                                <p:cTn id="32" presetID="8" presetClass="emph" presetSubtype="0" repeatCount="indefinite" fill="remove" grpId="0" nodeType="withEffect">
                                  <p:stCondLst>
                                    <p:cond delay="0"/>
                                  </p:stCondLst>
                                  <p:childTnLst>
                                    <p:animRot by="21600000">
                                      <p:cBhvr>
                                        <p:cTn id="33" dur="5000" fill="hold"/>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06D21DFF-468E-4853-B389-BDAFBE6DC3F2}" type="datetimeFigureOut">
              <a:rPr lang="en-US" smtClean="0"/>
              <a:pPr>
                <a:defRPr/>
              </a:pPr>
              <a:t>10/28/2014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2B3171D-4CF2-42EF-A68F-3FF1EA47B36F}"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701D408C-8806-492C-AF2D-D896D299BFF1}" type="datetimeFigureOut">
              <a:rPr lang="en-US" smtClean="0"/>
              <a:pPr>
                <a:defRPr/>
              </a:pPr>
              <a:t>10/28/2014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A67B84F-D091-453A-A49E-6D3CE949E17C}"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378F333-E029-416E-B3CA-347A159B04CA}" type="datetimeFigureOut">
              <a:rPr lang="en-US" smtClean="0"/>
              <a:pPr/>
              <a:t>10/28/2014</a:t>
            </a:fld>
            <a:endParaRPr lang="en-US"/>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4B77F078-92D6-4276-A69A-38DDB528DE44}" type="slidenum">
              <a:rPr lang="en-US" smtClean="0"/>
              <a:pPr>
                <a:defRPr/>
              </a:pPr>
              <a:t>‹#›</a:t>
            </a:fld>
            <a:endParaRPr lang="en-US" dirty="0"/>
          </a:p>
        </p:txBody>
      </p:sp>
      <p:pic>
        <p:nvPicPr>
          <p:cNvPr id="7" name="Picture 6"/>
          <p:cNvPicPr>
            <a:picLocks noChangeAspect="1" noChangeArrowheads="1"/>
          </p:cNvPicPr>
          <p:nvPr userDrawn="1"/>
        </p:nvPicPr>
        <p:blipFill>
          <a:blip r:embed="rId2"/>
          <a:srcRect r="80833"/>
          <a:stretch>
            <a:fillRect/>
          </a:stretch>
        </p:blipFill>
        <p:spPr bwMode="auto">
          <a:xfrm>
            <a:off x="0" y="0"/>
            <a:ext cx="1752600" cy="6858000"/>
          </a:xfrm>
          <a:prstGeom prst="rect">
            <a:avLst/>
          </a:prstGeom>
          <a:noFill/>
          <a:ln w="9525">
            <a:noFill/>
            <a:miter lim="800000"/>
            <a:headEnd/>
            <a:tailEnd/>
          </a:ln>
          <a:effectLst>
            <a:innerShdw blurRad="63500" dist="50800" dir="18900000">
              <a:prstClr val="black">
                <a:alpha val="50000"/>
              </a:prstClr>
            </a:innerShdw>
          </a:effectLst>
        </p:spPr>
      </p:pic>
      <p:pic>
        <p:nvPicPr>
          <p:cNvPr id="8" name="Picture 7" descr="beranda.png">
            <a:hlinkClick r:id="rId3" action="ppaction://hlinksldjump" highlightClick="1"/>
          </p:cNvPr>
          <p:cNvPicPr>
            <a:picLocks noChangeAspect="1"/>
          </p:cNvPicPr>
          <p:nvPr userDrawn="1"/>
        </p:nvPicPr>
        <p:blipFill>
          <a:blip r:embed="rId4">
            <a:extLst>
              <a:ext uri="{28A0092B-C50C-407E-A947-70E740481C1C}">
                <a14:useLocalDpi xmlns:a14="http://schemas.microsoft.com/office/drawing/2010/main" xmlns="" val="0"/>
              </a:ext>
            </a:extLst>
          </a:blip>
          <a:srcRect/>
          <a:stretch>
            <a:fillRect/>
          </a:stretch>
        </p:blipFill>
        <p:spPr bwMode="auto">
          <a:xfrm>
            <a:off x="30163" y="542925"/>
            <a:ext cx="1722437" cy="711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8" descr="contoh soal.png">
            <a:hlinkClick r:id="" action="ppaction://noaction" highlightClick="1"/>
          </p:cNvPr>
          <p:cNvPicPr>
            <a:picLocks noChangeAspect="1"/>
          </p:cNvPicPr>
          <p:nvPr userDrawn="1"/>
        </p:nvPicPr>
        <p:blipFill>
          <a:blip r:embed="rId5">
            <a:extLst>
              <a:ext uri="{28A0092B-C50C-407E-A947-70E740481C1C}">
                <a14:useLocalDpi xmlns:a14="http://schemas.microsoft.com/office/drawing/2010/main" xmlns="" val="0"/>
              </a:ext>
            </a:extLst>
          </a:blip>
          <a:srcRect/>
          <a:stretch>
            <a:fillRect/>
          </a:stretch>
        </p:blipFill>
        <p:spPr bwMode="auto">
          <a:xfrm>
            <a:off x="25401" y="2798763"/>
            <a:ext cx="17272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9" descr="indikator.png">
            <a:hlinkClick r:id="rId6" action="ppaction://hlinksldjump" highlightClick="1"/>
          </p:cNvPr>
          <p:cNvPicPr>
            <a:picLocks noChangeAspect="1"/>
          </p:cNvPicPr>
          <p:nvPr userDrawn="1"/>
        </p:nvPicPr>
        <p:blipFill>
          <a:blip r:embed="rId7">
            <a:extLst>
              <a:ext uri="{28A0092B-C50C-407E-A947-70E740481C1C}">
                <a14:useLocalDpi xmlns:a14="http://schemas.microsoft.com/office/drawing/2010/main" xmlns="" val="0"/>
              </a:ext>
            </a:extLst>
          </a:blip>
          <a:srcRect/>
          <a:stretch>
            <a:fillRect/>
          </a:stretch>
        </p:blipFill>
        <p:spPr bwMode="auto">
          <a:xfrm>
            <a:off x="38101" y="1663700"/>
            <a:ext cx="1714500" cy="730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0" descr="materi.png">
            <a:hlinkClick r:id="" action="ppaction://noaction" highlightClick="1"/>
          </p:cNvPr>
          <p:cNvPicPr>
            <a:picLocks noChangeAspect="1"/>
          </p:cNvPicPr>
          <p:nvPr userDrawn="1"/>
        </p:nvPicPr>
        <p:blipFill>
          <a:blip r:embed="rId8">
            <a:extLst>
              <a:ext uri="{28A0092B-C50C-407E-A947-70E740481C1C}">
                <a14:useLocalDpi xmlns:a14="http://schemas.microsoft.com/office/drawing/2010/main" xmlns="" val="0"/>
              </a:ext>
            </a:extLst>
          </a:blip>
          <a:srcRect/>
          <a:stretch>
            <a:fillRect/>
          </a:stretch>
        </p:blipFill>
        <p:spPr bwMode="auto">
          <a:xfrm>
            <a:off x="30163" y="2147888"/>
            <a:ext cx="1722437" cy="774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11" descr="penyusun.png">
            <a:hlinkClick r:id="rId6" action="ppaction://hlinksldjump" highlightClick="1"/>
          </p:cNvPr>
          <p:cNvPicPr>
            <a:picLocks noChangeAspect="1"/>
          </p:cNvPicPr>
          <p:nvPr userDrawn="1"/>
        </p:nvPicPr>
        <p:blipFill>
          <a:blip r:embed="rId9">
            <a:extLst>
              <a:ext uri="{28A0092B-C50C-407E-A947-70E740481C1C}">
                <a14:useLocalDpi xmlns:a14="http://schemas.microsoft.com/office/drawing/2010/main" xmlns="" val="0"/>
              </a:ext>
            </a:extLst>
          </a:blip>
          <a:srcRect/>
          <a:stretch>
            <a:fillRect/>
          </a:stretch>
        </p:blipFill>
        <p:spPr bwMode="auto">
          <a:xfrm>
            <a:off x="38101" y="4470400"/>
            <a:ext cx="1714500" cy="677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12" descr="referensi.png">
            <a:hlinkClick r:id="rId10" action="ppaction://hlinksldjump" highlightClick="1"/>
          </p:cNvPr>
          <p:cNvPicPr>
            <a:picLocks noChangeAspect="1"/>
          </p:cNvPicPr>
          <p:nvPr userDrawn="1"/>
        </p:nvPicPr>
        <p:blipFill>
          <a:blip r:embed="rId11">
            <a:extLst>
              <a:ext uri="{28A0092B-C50C-407E-A947-70E740481C1C}">
                <a14:useLocalDpi xmlns:a14="http://schemas.microsoft.com/office/drawing/2010/main" xmlns="" val="0"/>
              </a:ext>
            </a:extLst>
          </a:blip>
          <a:srcRect/>
          <a:stretch>
            <a:fillRect/>
          </a:stretch>
        </p:blipFill>
        <p:spPr bwMode="auto">
          <a:xfrm>
            <a:off x="65089" y="3941763"/>
            <a:ext cx="1687512" cy="654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13" descr="selesai.png">
            <a:hlinkClick r:id="" action="ppaction://noaction" highlightClick="1"/>
          </p:cNvPr>
          <p:cNvPicPr>
            <a:picLocks noChangeAspect="1"/>
          </p:cNvPicPr>
          <p:nvPr userDrawn="1"/>
        </p:nvPicPr>
        <p:blipFill>
          <a:blip r:embed="rId12">
            <a:extLst>
              <a:ext uri="{28A0092B-C50C-407E-A947-70E740481C1C}">
                <a14:useLocalDpi xmlns:a14="http://schemas.microsoft.com/office/drawing/2010/main" xmlns="" val="0"/>
              </a:ext>
            </a:extLst>
          </a:blip>
          <a:srcRect/>
          <a:stretch>
            <a:fillRect/>
          </a:stretch>
        </p:blipFill>
        <p:spPr bwMode="auto">
          <a:xfrm>
            <a:off x="104775" y="5099050"/>
            <a:ext cx="1647825" cy="600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 name="Picture 14" descr="sk-kd.png">
            <a:hlinkClick r:id="rId10" action="ppaction://hlinksldjump" highlightClick="1"/>
          </p:cNvPr>
          <p:cNvPicPr>
            <a:picLocks noChangeAspect="1"/>
          </p:cNvPicPr>
          <p:nvPr userDrawn="1"/>
        </p:nvPicPr>
        <p:blipFill>
          <a:blip r:embed="rId13">
            <a:extLst>
              <a:ext uri="{28A0092B-C50C-407E-A947-70E740481C1C}">
                <a14:useLocalDpi xmlns:a14="http://schemas.microsoft.com/office/drawing/2010/main" xmlns="" val="0"/>
              </a:ext>
            </a:extLst>
          </a:blip>
          <a:srcRect/>
          <a:stretch>
            <a:fillRect/>
          </a:stretch>
        </p:blipFill>
        <p:spPr bwMode="auto">
          <a:xfrm>
            <a:off x="-1" y="1076325"/>
            <a:ext cx="1752601" cy="827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 name="Picture 15" descr="uji kompetensi.png">
            <a:hlinkClick r:id="rId14" action="ppaction://program" highlightClick="1"/>
          </p:cNvPr>
          <p:cNvPicPr>
            <a:picLocks noChangeAspect="1"/>
          </p:cNvPicPr>
          <p:nvPr userDrawn="1"/>
        </p:nvPicPr>
        <p:blipFill>
          <a:blip r:embed="rId15">
            <a:extLst>
              <a:ext uri="{28A0092B-C50C-407E-A947-70E740481C1C}">
                <a14:useLocalDpi xmlns:a14="http://schemas.microsoft.com/office/drawing/2010/main" xmlns="" val="0"/>
              </a:ext>
            </a:extLst>
          </a:blip>
          <a:srcRect/>
          <a:stretch>
            <a:fillRect/>
          </a:stretch>
        </p:blipFill>
        <p:spPr bwMode="auto">
          <a:xfrm>
            <a:off x="-182563" y="3194050"/>
            <a:ext cx="1935163"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 name="Picture 16" descr="Up1Blue.png">
            <a:hlinkClick r:id="" action="ppaction://hlinkshowjump?jump=nextslide" highlightClick="1"/>
          </p:cNvPr>
          <p:cNvPicPr>
            <a:picLocks noChangeAspect="1"/>
          </p:cNvPicPr>
          <p:nvPr userDrawn="1"/>
        </p:nvPicPr>
        <p:blipFill>
          <a:blip r:embed="rId16" cstate="print">
            <a:extLst>
              <a:ext uri="{28A0092B-C50C-407E-A947-70E740481C1C}">
                <a14:useLocalDpi xmlns:a14="http://schemas.microsoft.com/office/drawing/2010/main" xmlns="" val="0"/>
              </a:ext>
            </a:extLst>
          </a:blip>
          <a:srcRect/>
          <a:stretch>
            <a:fillRect/>
          </a:stretch>
        </p:blipFill>
        <p:spPr bwMode="auto">
          <a:xfrm>
            <a:off x="1143000" y="6324600"/>
            <a:ext cx="381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 name="Picture 17" descr="Up1Blue.png">
            <a:hlinkClick r:id="" action="ppaction://hlinkshowjump?jump=previousslide" highlightClick="1"/>
          </p:cNvPr>
          <p:cNvPicPr>
            <a:picLocks noChangeAspect="1"/>
          </p:cNvPicPr>
          <p:nvPr userDrawn="1"/>
        </p:nvPicPr>
        <p:blipFill>
          <a:blip r:embed="rId17" cstate="print">
            <a:extLst>
              <a:ext uri="{28A0092B-C50C-407E-A947-70E740481C1C}">
                <a14:useLocalDpi xmlns:a14="http://schemas.microsoft.com/office/drawing/2010/main" xmlns="" val="0"/>
              </a:ext>
            </a:extLst>
          </a:blip>
          <a:srcRect/>
          <a:stretch>
            <a:fillRect/>
          </a:stretch>
        </p:blipFill>
        <p:spPr bwMode="auto">
          <a:xfrm>
            <a:off x="685800" y="6324600"/>
            <a:ext cx="381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slide(fromBottom)">
                                      <p:cBhvr>
                                        <p:cTn id="7" dur="500"/>
                                        <p:tgtEl>
                                          <p:spTgt spid="18"/>
                                        </p:tgtEl>
                                      </p:cBhvr>
                                    </p:animEffect>
                                  </p:childTnLst>
                                </p:cTn>
                              </p:par>
                              <p:par>
                                <p:cTn id="8" presetID="12" presetClass="entr" presetSubtype="4"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slide(fromBottom)">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fld id="{E762E983-05D3-40E9-99B5-5AB1195DF9F3}" type="datetimeFigureOut">
              <a:rPr lang="en-US" smtClean="0"/>
              <a:pPr>
                <a:defRPr/>
              </a:pPr>
              <a:t>10/28/2014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1C55520-F037-4D39-958F-6EA64A76A673}"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fld id="{C764AEB5-2C0A-4761-B4E2-A7BFC1C0D437}" type="datetimeFigureOut">
              <a:rPr lang="en-US" smtClean="0"/>
              <a:pPr>
                <a:defRPr/>
              </a:pPr>
              <a:t>10/28/2014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A178495A-A4AB-4652-8C4B-129C479C344F}"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fld id="{78E5D592-0C56-45AB-8946-883B278C77E3}" type="datetimeFigureOut">
              <a:rPr lang="en-US" smtClean="0"/>
              <a:pPr>
                <a:defRPr/>
              </a:pPr>
              <a:t>10/28/2014</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4197103D-9EEE-4FD8-9C07-0FCF51D41EF1}"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fld id="{89E47C2B-F0AD-4E06-9FEE-2E6C4E6E646F}" type="datetimeFigureOut">
              <a:rPr lang="en-US" smtClean="0"/>
              <a:pPr>
                <a:defRPr/>
              </a:pPr>
              <a:t>10/28/2014</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A96D4968-1311-469C-9AA8-DB7E15C02EDB}"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21F4245E-9B4C-4323-9071-010A6D645130}" type="datetimeFigureOut">
              <a:rPr lang="en-US" smtClean="0"/>
              <a:pPr>
                <a:defRPr/>
              </a:pPr>
              <a:t>10/28/2014</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C7484A37-3A91-4528-8670-87A9579C6374}"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fld id="{74510AF8-2B78-4D0C-B86D-9C85AB080247}" type="datetimeFigureOut">
              <a:rPr lang="en-US" smtClean="0"/>
              <a:pPr>
                <a:defRPr/>
              </a:pPr>
              <a:t>10/28/2014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550497A-ED55-4EFC-8A48-DDE1397877A6}"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fld id="{4B9E352E-36C0-4F30-A406-D884785F14BE}" type="datetimeFigureOut">
              <a:rPr lang="en-US" smtClean="0"/>
              <a:pPr>
                <a:defRPr/>
              </a:pPr>
              <a:t>10/28/2014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a:xfrm>
            <a:off x="8077200" y="6356350"/>
            <a:ext cx="609600" cy="365125"/>
          </a:xfrm>
        </p:spPr>
        <p:txBody>
          <a:bodyPr/>
          <a:lstStyle/>
          <a:p>
            <a:pPr>
              <a:defRPr/>
            </a:pPr>
            <a:fld id="{94918330-7A97-4C2D-8A88-87647F12C679}" type="slidenum">
              <a:rPr lang="en-US" smtClean="0"/>
              <a:pPr>
                <a:defRPr/>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fld id="{7B92A884-9115-48F9-AE2D-89D1B35352CE}" type="datetimeFigureOut">
              <a:rPr lang="en-US" smtClean="0"/>
              <a:pPr>
                <a:defRPr/>
              </a:pPr>
              <a:t>10/28/2014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FB468989-5DC8-4E7D-8E99-C856690CAA78}" type="slidenum">
              <a:rPr lang="en-US" smtClean="0"/>
              <a:pPr>
                <a:defRPr/>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22" r:id="rId1"/>
    <p:sldLayoutId id="2147483923" r:id="rId2"/>
    <p:sldLayoutId id="2147483924" r:id="rId3"/>
    <p:sldLayoutId id="2147483925" r:id="rId4"/>
    <p:sldLayoutId id="2147483926" r:id="rId5"/>
    <p:sldLayoutId id="2147483927" r:id="rId6"/>
    <p:sldLayoutId id="2147483928" r:id="rId7"/>
    <p:sldLayoutId id="2147483929" r:id="rId8"/>
    <p:sldLayoutId id="2147483930" r:id="rId9"/>
    <p:sldLayoutId id="2147483931" r:id="rId10"/>
    <p:sldLayoutId id="2147483932" r:id="rId11"/>
  </p:sldLayoutIdLst>
  <p:transition>
    <p:fade/>
  </p:transition>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id.wikipedia.org/wiki/Berkas:Henk-sneevliet.gif" TargetMode="External"/><Relationship Id="rId2" Type="http://schemas.openxmlformats.org/officeDocument/2006/relationships/image" Target="../media/image26.jpe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7086600" cy="762000"/>
          </a:xfrm>
        </p:spPr>
        <p:style>
          <a:lnRef idx="1">
            <a:schemeClr val="accent2"/>
          </a:lnRef>
          <a:fillRef idx="2">
            <a:schemeClr val="accent2"/>
          </a:fillRef>
          <a:effectRef idx="1">
            <a:schemeClr val="accent2"/>
          </a:effectRef>
          <a:fontRef idx="minor">
            <a:schemeClr val="dk1"/>
          </a:fontRef>
        </p:style>
        <p:txBody>
          <a:bodyPr>
            <a:normAutofit fontScale="90000"/>
          </a:bodyPr>
          <a:lstStyle/>
          <a:p>
            <a:r>
              <a:rPr lang="id-ID" dirty="0" smtClean="0">
                <a:latin typeface="Times New Roman" pitchFamily="18" charset="0"/>
                <a:cs typeface="Times New Roman" pitchFamily="18" charset="0"/>
              </a:rPr>
              <a:t>Ideologi Pan-Islamisme</a:t>
            </a:r>
            <a:endParaRPr lang="en-US" dirty="0"/>
          </a:p>
        </p:txBody>
      </p:sp>
      <p:sp>
        <p:nvSpPr>
          <p:cNvPr id="3" name="Content Placeholder 2"/>
          <p:cNvSpPr>
            <a:spLocks noGrp="1"/>
          </p:cNvSpPr>
          <p:nvPr>
            <p:ph idx="1"/>
          </p:nvPr>
        </p:nvSpPr>
        <p:spPr>
          <a:xfrm>
            <a:off x="1828800" y="1143000"/>
            <a:ext cx="7086600" cy="5486400"/>
          </a:xfrm>
        </p:spPr>
        <p:style>
          <a:lnRef idx="1">
            <a:schemeClr val="accent1"/>
          </a:lnRef>
          <a:fillRef idx="2">
            <a:schemeClr val="accent1"/>
          </a:fillRef>
          <a:effectRef idx="1">
            <a:schemeClr val="accent1"/>
          </a:effectRef>
          <a:fontRef idx="minor">
            <a:schemeClr val="dk1"/>
          </a:fontRef>
        </p:style>
        <p:txBody>
          <a:bodyPr>
            <a:normAutofit lnSpcReduction="10000"/>
          </a:bodyPr>
          <a:lstStyle/>
          <a:p>
            <a:endParaRPr lang="en-US" dirty="0" smtClean="0">
              <a:solidFill>
                <a:schemeClr val="tx1">
                  <a:lumMod val="95000"/>
                  <a:lumOff val="5000"/>
                </a:schemeClr>
              </a:solidFill>
              <a:latin typeface="Times New Roman" pitchFamily="18" charset="0"/>
              <a:cs typeface="Times New Roman" pitchFamily="18" charset="0"/>
            </a:endParaRPr>
          </a:p>
          <a:p>
            <a:r>
              <a:rPr lang="id-ID" dirty="0" smtClean="0">
                <a:solidFill>
                  <a:schemeClr val="tx1">
                    <a:lumMod val="95000"/>
                    <a:lumOff val="5000"/>
                  </a:schemeClr>
                </a:solidFill>
                <a:latin typeface="Times New Roman" pitchFamily="18" charset="0"/>
                <a:cs typeface="Times New Roman" pitchFamily="18" charset="0"/>
              </a:rPr>
              <a:t>Ideologi ini merupakan suatu paham yang bertujuan untuk </a:t>
            </a:r>
            <a:r>
              <a:rPr lang="id-ID" b="1" i="1" dirty="0" smtClean="0">
                <a:solidFill>
                  <a:srgbClr val="FF0000"/>
                </a:solidFill>
                <a:latin typeface="Times New Roman" pitchFamily="18" charset="0"/>
                <a:cs typeface="Times New Roman" pitchFamily="18" charset="0"/>
              </a:rPr>
              <a:t>mempersatukan umat Islam sedunia.</a:t>
            </a:r>
          </a:p>
          <a:p>
            <a:r>
              <a:rPr lang="id-ID" dirty="0" smtClean="0">
                <a:solidFill>
                  <a:schemeClr val="tx1">
                    <a:lumMod val="95000"/>
                    <a:lumOff val="5000"/>
                  </a:schemeClr>
                </a:solidFill>
                <a:latin typeface="Times New Roman" pitchFamily="18" charset="0"/>
                <a:cs typeface="Times New Roman" pitchFamily="18" charset="0"/>
              </a:rPr>
              <a:t>Muncul pada abad ke-19 pada saat kemunduran dunia Islam .</a:t>
            </a:r>
          </a:p>
          <a:p>
            <a:r>
              <a:rPr lang="id-ID" dirty="0" smtClean="0">
                <a:solidFill>
                  <a:schemeClr val="tx1">
                    <a:lumMod val="95000"/>
                    <a:lumOff val="5000"/>
                  </a:schemeClr>
                </a:solidFill>
                <a:latin typeface="Times New Roman" pitchFamily="18" charset="0"/>
                <a:cs typeface="Times New Roman" pitchFamily="18" charset="0"/>
              </a:rPr>
              <a:t>Pan-Islamisme  merupakan suatu gerakan yang radikal dan progresif dan telah membangkitkan rasa kebangsaan yang kuat dengan didasari ikatan keagamaan .</a:t>
            </a:r>
          </a:p>
          <a:p>
            <a:r>
              <a:rPr lang="id-ID" dirty="0" smtClean="0">
                <a:latin typeface="Times New Roman" pitchFamily="18" charset="0"/>
                <a:cs typeface="Times New Roman" pitchFamily="18" charset="0"/>
              </a:rPr>
              <a:t>Di wilayah Indonesia ideologi ini telah mendorong munculnya organisai-organisasi yang berdasarkan keagamaan seperti </a:t>
            </a:r>
            <a:r>
              <a:rPr lang="id-ID" b="1" i="1" dirty="0" smtClean="0">
                <a:solidFill>
                  <a:srgbClr val="FF0000"/>
                </a:solidFill>
                <a:latin typeface="Times New Roman" pitchFamily="18" charset="0"/>
                <a:cs typeface="Times New Roman" pitchFamily="18" charset="0"/>
              </a:rPr>
              <a:t>Sarekat Islam (SI), Muhammadiyah, dll.</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0" y="228600"/>
            <a:ext cx="7086600" cy="6400800"/>
          </a:xfrm>
        </p:spPr>
        <p:style>
          <a:lnRef idx="1">
            <a:schemeClr val="accent1"/>
          </a:lnRef>
          <a:fillRef idx="3">
            <a:schemeClr val="accent1"/>
          </a:fillRef>
          <a:effectRef idx="2">
            <a:schemeClr val="accent1"/>
          </a:effectRef>
          <a:fontRef idx="minor">
            <a:schemeClr val="lt1"/>
          </a:fontRef>
        </p:style>
        <p:txBody>
          <a:bodyPr>
            <a:normAutofit/>
          </a:bodyPr>
          <a:lstStyle/>
          <a:p>
            <a:pPr>
              <a:buFont typeface="Wingdings" pitchFamily="2" charset="2"/>
              <a:buChar char="Ø"/>
            </a:pPr>
            <a:endParaRPr lang="en-US" dirty="0" smtClean="0">
              <a:latin typeface="Times New Roman" pitchFamily="18" charset="0"/>
              <a:cs typeface="Times New Roman" pitchFamily="18" charset="0"/>
            </a:endParaRPr>
          </a:p>
          <a:p>
            <a:pPr>
              <a:buFont typeface="Wingdings" pitchFamily="2" charset="2"/>
              <a:buChar char="Ø"/>
            </a:pPr>
            <a:r>
              <a:rPr lang="id-ID" dirty="0" smtClean="0">
                <a:latin typeface="Times New Roman" pitchFamily="18" charset="0"/>
                <a:cs typeface="Times New Roman" pitchFamily="18" charset="0"/>
              </a:rPr>
              <a:t>Pada masa pergerakan nasional pemimpin Indonesia menyadari kedudukannya sebagai negara terjajah.</a:t>
            </a:r>
          </a:p>
          <a:p>
            <a:pPr>
              <a:buFont typeface="Wingdings" pitchFamily="2" charset="2"/>
              <a:buChar char="Ø"/>
            </a:pPr>
            <a:r>
              <a:rPr lang="id-ID" dirty="0" smtClean="0">
                <a:latin typeface="Times New Roman" pitchFamily="18" charset="0"/>
                <a:cs typeface="Times New Roman" pitchFamily="18" charset="0"/>
              </a:rPr>
              <a:t>Para pemimpin yang mengenyam pendidikan di negara-negara </a:t>
            </a:r>
            <a:r>
              <a:rPr lang="id-ID" dirty="0" smtClean="0">
                <a:latin typeface="Times New Roman" pitchFamily="18" charset="0"/>
                <a:cs typeface="Times New Roman" pitchFamily="18" charset="0"/>
              </a:rPr>
              <a:t>Eropa</a:t>
            </a:r>
            <a:r>
              <a:rPr lang="en-US" dirty="0" smtClean="0">
                <a:latin typeface="Times New Roman" pitchFamily="18" charset="0"/>
                <a:cs typeface="Times New Roman" pitchFamily="18" charset="0"/>
              </a:rPr>
              <a:t> </a:t>
            </a:r>
            <a:r>
              <a:rPr lang="id-ID" dirty="0" smtClean="0">
                <a:latin typeface="Times New Roman" pitchFamily="18" charset="0"/>
                <a:cs typeface="Times New Roman" pitchFamily="18" charset="0"/>
              </a:rPr>
              <a:t>semakin </a:t>
            </a:r>
            <a:r>
              <a:rPr lang="id-ID" dirty="0" smtClean="0">
                <a:latin typeface="Times New Roman" pitchFamily="18" charset="0"/>
                <a:cs typeface="Times New Roman" pitchFamily="18" charset="0"/>
              </a:rPr>
              <a:t>terbuka wawasannya untuk berjuang membela kebenaran dan keadilan dengan mendirikan partai-partai politik untuk menekan pemerintah </a:t>
            </a:r>
            <a:r>
              <a:rPr lang="id-ID" dirty="0" smtClean="0">
                <a:latin typeface="Times New Roman" pitchFamily="18" charset="0"/>
                <a:cs typeface="Times New Roman" pitchFamily="18" charset="0"/>
              </a:rPr>
              <a:t>kolonial</a:t>
            </a:r>
            <a:endParaRPr lang="en-US" dirty="0" smtClean="0">
              <a:latin typeface="Times New Roman" pitchFamily="18" charset="0"/>
              <a:cs typeface="Times New Roman" pitchFamily="18" charset="0"/>
            </a:endParaRPr>
          </a:p>
          <a:p>
            <a:pPr>
              <a:buFont typeface="Wingdings" pitchFamily="2" charset="2"/>
              <a:buChar char="Ø"/>
            </a:pPr>
            <a:endParaRPr lang="id-ID" dirty="0" smtClean="0">
              <a:latin typeface="Times New Roman" pitchFamily="18" charset="0"/>
              <a:cs typeface="Times New Roman" pitchFamily="18" charset="0"/>
            </a:endParaRPr>
          </a:p>
          <a:p>
            <a:pPr>
              <a:buFont typeface="Wingdings" pitchFamily="2" charset="2"/>
              <a:buChar char="Ø"/>
            </a:pPr>
            <a:r>
              <a:rPr lang="id-ID" dirty="0" smtClean="0">
                <a:latin typeface="Times New Roman" pitchFamily="18" charset="0"/>
                <a:cs typeface="Times New Roman" pitchFamily="18" charset="0"/>
              </a:rPr>
              <a:t>Puncak perjuangan dan perlawanan bangsa Indonesia melawan penjajah ketika bangsa Indonesia memproklamasikan kemerdekaannya pada 17 Agustus 1945 dan menjadi bangsa yang merdeka dan berdaulat penuh.</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74638"/>
            <a:ext cx="7086600" cy="1143000"/>
          </a:xfrm>
        </p:spPr>
        <p:style>
          <a:lnRef idx="1">
            <a:schemeClr val="accent2"/>
          </a:lnRef>
          <a:fillRef idx="2">
            <a:schemeClr val="accent2"/>
          </a:fillRef>
          <a:effectRef idx="1">
            <a:schemeClr val="accent2"/>
          </a:effectRef>
          <a:fontRef idx="minor">
            <a:schemeClr val="dk1"/>
          </a:fontRef>
        </p:style>
        <p:txBody>
          <a:bodyPr>
            <a:noAutofit/>
          </a:bodyPr>
          <a:lstStyle/>
          <a:p>
            <a:r>
              <a:rPr lang="en-US" sz="3600" dirty="0" err="1" smtClean="0">
                <a:latin typeface="Bauhaus 93" pitchFamily="82" charset="0"/>
              </a:rPr>
              <a:t>Ciri-ciri</a:t>
            </a:r>
            <a:r>
              <a:rPr lang="en-US" sz="3600" dirty="0" smtClean="0">
                <a:latin typeface="Bauhaus 93" pitchFamily="82" charset="0"/>
              </a:rPr>
              <a:t> </a:t>
            </a:r>
            <a:r>
              <a:rPr lang="en-US" sz="3600" dirty="0" err="1" smtClean="0">
                <a:latin typeface="Bauhaus 93" pitchFamily="82" charset="0"/>
              </a:rPr>
              <a:t>Organisasi</a:t>
            </a:r>
            <a:r>
              <a:rPr lang="en-US" sz="3600" dirty="0" smtClean="0">
                <a:latin typeface="Bauhaus 93" pitchFamily="82" charset="0"/>
              </a:rPr>
              <a:t> </a:t>
            </a:r>
            <a:r>
              <a:rPr lang="en-US" sz="3600" dirty="0" err="1" smtClean="0">
                <a:latin typeface="Bauhaus 93" pitchFamily="82" charset="0"/>
              </a:rPr>
              <a:t>Pergerakan</a:t>
            </a:r>
            <a:r>
              <a:rPr lang="en-US" sz="3600" dirty="0" smtClean="0">
                <a:latin typeface="Bauhaus 93" pitchFamily="82" charset="0"/>
              </a:rPr>
              <a:t> </a:t>
            </a:r>
            <a:r>
              <a:rPr lang="en-US" sz="3600" dirty="0" err="1" smtClean="0">
                <a:latin typeface="Bauhaus 93" pitchFamily="82" charset="0"/>
              </a:rPr>
              <a:t>Nasional</a:t>
            </a:r>
            <a:r>
              <a:rPr lang="en-US" sz="3600" dirty="0" smtClean="0">
                <a:latin typeface="Bauhaus 93" pitchFamily="82" charset="0"/>
              </a:rPr>
              <a:t> </a:t>
            </a:r>
            <a:endParaRPr lang="en-US" sz="3600" dirty="0">
              <a:latin typeface="Bauhaus 93" pitchFamily="82" charset="0"/>
            </a:endParaRPr>
          </a:p>
        </p:txBody>
      </p:sp>
      <p:sp>
        <p:nvSpPr>
          <p:cNvPr id="3" name="Content Placeholder 2"/>
          <p:cNvSpPr>
            <a:spLocks noGrp="1"/>
          </p:cNvSpPr>
          <p:nvPr>
            <p:ph idx="1"/>
          </p:nvPr>
        </p:nvSpPr>
        <p:spPr>
          <a:xfrm>
            <a:off x="1828800" y="1600200"/>
            <a:ext cx="7086600" cy="5029200"/>
          </a:xfrm>
        </p:spPr>
        <p:style>
          <a:lnRef idx="1">
            <a:schemeClr val="accent1"/>
          </a:lnRef>
          <a:fillRef idx="2">
            <a:schemeClr val="accent1"/>
          </a:fillRef>
          <a:effectRef idx="1">
            <a:schemeClr val="accent1"/>
          </a:effectRef>
          <a:fontRef idx="minor">
            <a:schemeClr val="dk1"/>
          </a:fontRef>
        </p:style>
        <p:txBody>
          <a:bodyPr>
            <a:normAutofit/>
          </a:bodyPr>
          <a:lstStyle/>
          <a:p>
            <a:pPr marL="609600" indent="-609600">
              <a:buFontTx/>
              <a:buAutoNum type="arabicPeriod"/>
            </a:pPr>
            <a:endParaRPr lang="en-US" dirty="0" smtClean="0">
              <a:latin typeface="Tahoma" pitchFamily="34" charset="0"/>
            </a:endParaRPr>
          </a:p>
          <a:p>
            <a:pPr marL="609600" indent="-609600">
              <a:buFontTx/>
              <a:buAutoNum type="arabicPeriod"/>
            </a:pPr>
            <a:r>
              <a:rPr lang="en-US" dirty="0" err="1" smtClean="0">
                <a:latin typeface="Tahoma" pitchFamily="34" charset="0"/>
              </a:rPr>
              <a:t>Keanggotannya</a:t>
            </a:r>
            <a:r>
              <a:rPr lang="en-US" dirty="0" smtClean="0">
                <a:latin typeface="Tahoma" pitchFamily="34" charset="0"/>
              </a:rPr>
              <a:t> </a:t>
            </a:r>
            <a:r>
              <a:rPr lang="en-US" dirty="0" err="1" smtClean="0">
                <a:latin typeface="Tahoma" pitchFamily="34" charset="0"/>
              </a:rPr>
              <a:t>tidak</a:t>
            </a:r>
            <a:r>
              <a:rPr lang="en-US" dirty="0" smtClean="0">
                <a:latin typeface="Tahoma" pitchFamily="34" charset="0"/>
              </a:rPr>
              <a:t> </a:t>
            </a:r>
            <a:r>
              <a:rPr lang="en-US" dirty="0" err="1" smtClean="0">
                <a:latin typeface="Tahoma" pitchFamily="34" charset="0"/>
              </a:rPr>
              <a:t>didasarkan</a:t>
            </a:r>
            <a:r>
              <a:rPr lang="en-US" dirty="0" smtClean="0">
                <a:latin typeface="Tahoma" pitchFamily="34" charset="0"/>
              </a:rPr>
              <a:t> </a:t>
            </a:r>
            <a:r>
              <a:rPr lang="en-US" dirty="0" err="1" smtClean="0">
                <a:latin typeface="Tahoma" pitchFamily="34" charset="0"/>
              </a:rPr>
              <a:t>atas</a:t>
            </a:r>
            <a:r>
              <a:rPr lang="en-US" dirty="0" smtClean="0">
                <a:latin typeface="Tahoma" pitchFamily="34" charset="0"/>
              </a:rPr>
              <a:t> </a:t>
            </a:r>
            <a:r>
              <a:rPr lang="en-US" dirty="0" err="1" smtClean="0">
                <a:latin typeface="Tahoma" pitchFamily="34" charset="0"/>
              </a:rPr>
              <a:t>kelompok</a:t>
            </a:r>
            <a:r>
              <a:rPr lang="en-US" dirty="0" smtClean="0">
                <a:latin typeface="Tahoma" pitchFamily="34" charset="0"/>
              </a:rPr>
              <a:t> </a:t>
            </a:r>
            <a:r>
              <a:rPr lang="en-US" dirty="0" err="1" smtClean="0">
                <a:latin typeface="Tahoma" pitchFamily="34" charset="0"/>
              </a:rPr>
              <a:t>etnis</a:t>
            </a:r>
            <a:r>
              <a:rPr lang="en-US" dirty="0" smtClean="0">
                <a:latin typeface="Tahoma" pitchFamily="34" charset="0"/>
              </a:rPr>
              <a:t> (</a:t>
            </a:r>
            <a:r>
              <a:rPr lang="en-US" dirty="0" err="1" smtClean="0">
                <a:latin typeface="Tahoma" pitchFamily="34" charset="0"/>
              </a:rPr>
              <a:t>suku</a:t>
            </a:r>
            <a:r>
              <a:rPr lang="en-US" dirty="0" smtClean="0">
                <a:latin typeface="Tahoma" pitchFamily="34" charset="0"/>
              </a:rPr>
              <a:t>) </a:t>
            </a:r>
            <a:r>
              <a:rPr lang="en-US" dirty="0" err="1" smtClean="0">
                <a:latin typeface="Tahoma" pitchFamily="34" charset="0"/>
              </a:rPr>
              <a:t>tertentu</a:t>
            </a:r>
            <a:r>
              <a:rPr lang="en-US" dirty="0" smtClean="0">
                <a:latin typeface="Tahoma" pitchFamily="34" charset="0"/>
              </a:rPr>
              <a:t>, </a:t>
            </a:r>
            <a:r>
              <a:rPr lang="en-US" dirty="0" err="1" smtClean="0">
                <a:latin typeface="Tahoma" pitchFamily="34" charset="0"/>
              </a:rPr>
              <a:t>melainkan</a:t>
            </a:r>
            <a:r>
              <a:rPr lang="en-US" dirty="0" smtClean="0">
                <a:latin typeface="Tahoma" pitchFamily="34" charset="0"/>
              </a:rPr>
              <a:t> </a:t>
            </a:r>
            <a:r>
              <a:rPr lang="en-US" dirty="0" err="1" smtClean="0">
                <a:latin typeface="Tahoma" pitchFamily="34" charset="0"/>
              </a:rPr>
              <a:t>beberapa</a:t>
            </a:r>
            <a:r>
              <a:rPr lang="en-US" dirty="0" smtClean="0">
                <a:latin typeface="Tahoma" pitchFamily="34" charset="0"/>
              </a:rPr>
              <a:t> </a:t>
            </a:r>
            <a:r>
              <a:rPr lang="en-US" dirty="0" err="1" smtClean="0">
                <a:latin typeface="Tahoma" pitchFamily="34" charset="0"/>
              </a:rPr>
              <a:t>kelompok</a:t>
            </a:r>
            <a:r>
              <a:rPr lang="en-US" dirty="0" smtClean="0">
                <a:latin typeface="Tahoma" pitchFamily="34" charset="0"/>
              </a:rPr>
              <a:t> </a:t>
            </a:r>
            <a:r>
              <a:rPr lang="en-US" dirty="0" err="1" smtClean="0">
                <a:latin typeface="Tahoma" pitchFamily="34" charset="0"/>
              </a:rPr>
              <a:t>etnis</a:t>
            </a:r>
            <a:endParaRPr lang="en-US" dirty="0" smtClean="0">
              <a:latin typeface="Tahoma" pitchFamily="34" charset="0"/>
            </a:endParaRPr>
          </a:p>
          <a:p>
            <a:pPr marL="609600" indent="-609600">
              <a:buFontTx/>
              <a:buAutoNum type="arabicPeriod"/>
            </a:pPr>
            <a:r>
              <a:rPr lang="en-US" dirty="0" err="1" smtClean="0">
                <a:latin typeface="Tahoma" pitchFamily="34" charset="0"/>
              </a:rPr>
              <a:t>Sebagian</a:t>
            </a:r>
            <a:r>
              <a:rPr lang="en-US" dirty="0" smtClean="0">
                <a:latin typeface="Tahoma" pitchFamily="34" charset="0"/>
              </a:rPr>
              <a:t> </a:t>
            </a:r>
            <a:r>
              <a:rPr lang="en-US" dirty="0" err="1" smtClean="0">
                <a:latin typeface="Tahoma" pitchFamily="34" charset="0"/>
              </a:rPr>
              <a:t>besar</a:t>
            </a:r>
            <a:r>
              <a:rPr lang="en-US" dirty="0" smtClean="0">
                <a:latin typeface="Tahoma" pitchFamily="34" charset="0"/>
              </a:rPr>
              <a:t> </a:t>
            </a:r>
            <a:r>
              <a:rPr lang="en-US" dirty="0" err="1" smtClean="0">
                <a:latin typeface="Tahoma" pitchFamily="34" charset="0"/>
              </a:rPr>
              <a:t>pemimpin</a:t>
            </a:r>
            <a:r>
              <a:rPr lang="en-US" dirty="0" smtClean="0">
                <a:latin typeface="Tahoma" pitchFamily="34" charset="0"/>
              </a:rPr>
              <a:t> </a:t>
            </a:r>
            <a:r>
              <a:rPr lang="en-US" dirty="0" err="1" smtClean="0">
                <a:latin typeface="Tahoma" pitchFamily="34" charset="0"/>
              </a:rPr>
              <a:t>pergerakan</a:t>
            </a:r>
            <a:r>
              <a:rPr lang="en-US" dirty="0" smtClean="0">
                <a:latin typeface="Tahoma" pitchFamily="34" charset="0"/>
              </a:rPr>
              <a:t> </a:t>
            </a:r>
            <a:r>
              <a:rPr lang="en-US" dirty="0" err="1" smtClean="0">
                <a:latin typeface="Tahoma" pitchFamily="34" charset="0"/>
              </a:rPr>
              <a:t>nasional</a:t>
            </a:r>
            <a:r>
              <a:rPr lang="en-US" dirty="0" smtClean="0">
                <a:latin typeface="Tahoma" pitchFamily="34" charset="0"/>
              </a:rPr>
              <a:t> </a:t>
            </a:r>
            <a:r>
              <a:rPr lang="en-US" dirty="0" err="1" smtClean="0">
                <a:latin typeface="Tahoma" pitchFamily="34" charset="0"/>
              </a:rPr>
              <a:t>berasal</a:t>
            </a:r>
            <a:r>
              <a:rPr lang="en-US" dirty="0" smtClean="0">
                <a:latin typeface="Tahoma" pitchFamily="34" charset="0"/>
              </a:rPr>
              <a:t> </a:t>
            </a:r>
            <a:r>
              <a:rPr lang="en-US" dirty="0" err="1" smtClean="0">
                <a:latin typeface="Tahoma" pitchFamily="34" charset="0"/>
              </a:rPr>
              <a:t>dari</a:t>
            </a:r>
            <a:r>
              <a:rPr lang="en-US" dirty="0" smtClean="0">
                <a:latin typeface="Tahoma" pitchFamily="34" charset="0"/>
              </a:rPr>
              <a:t> </a:t>
            </a:r>
            <a:r>
              <a:rPr lang="en-US" dirty="0" err="1" smtClean="0">
                <a:latin typeface="Tahoma" pitchFamily="34" charset="0"/>
              </a:rPr>
              <a:t>kalangan</a:t>
            </a:r>
            <a:r>
              <a:rPr lang="en-US" dirty="0" smtClean="0">
                <a:latin typeface="Tahoma" pitchFamily="34" charset="0"/>
              </a:rPr>
              <a:t> </a:t>
            </a:r>
            <a:r>
              <a:rPr lang="en-US" dirty="0" err="1" smtClean="0">
                <a:latin typeface="Tahoma" pitchFamily="34" charset="0"/>
              </a:rPr>
              <a:t>terdidik</a:t>
            </a:r>
            <a:r>
              <a:rPr lang="en-US" dirty="0" smtClean="0">
                <a:latin typeface="Tahoma" pitchFamily="34" charset="0"/>
              </a:rPr>
              <a:t>.</a:t>
            </a:r>
          </a:p>
          <a:p>
            <a:pPr marL="609600" indent="-609600">
              <a:buFontTx/>
              <a:buAutoNum type="arabicPeriod"/>
            </a:pPr>
            <a:r>
              <a:rPr lang="en-US" dirty="0" err="1" smtClean="0">
                <a:latin typeface="Tahoma" pitchFamily="34" charset="0"/>
              </a:rPr>
              <a:t>Organisasi-organisasi</a:t>
            </a:r>
            <a:r>
              <a:rPr lang="en-US" dirty="0" smtClean="0">
                <a:latin typeface="Tahoma" pitchFamily="34" charset="0"/>
              </a:rPr>
              <a:t> </a:t>
            </a:r>
            <a:r>
              <a:rPr lang="en-US" dirty="0" err="1" smtClean="0">
                <a:latin typeface="Tahoma" pitchFamily="34" charset="0"/>
              </a:rPr>
              <a:t>pergerakan</a:t>
            </a:r>
            <a:r>
              <a:rPr lang="en-US" dirty="0" smtClean="0">
                <a:latin typeface="Tahoma" pitchFamily="34" charset="0"/>
              </a:rPr>
              <a:t> </a:t>
            </a:r>
            <a:r>
              <a:rPr lang="en-US" dirty="0" err="1" smtClean="0">
                <a:latin typeface="Tahoma" pitchFamily="34" charset="0"/>
              </a:rPr>
              <a:t>nasional</a:t>
            </a:r>
            <a:r>
              <a:rPr lang="en-US" dirty="0" smtClean="0">
                <a:latin typeface="Tahoma" pitchFamily="34" charset="0"/>
              </a:rPr>
              <a:t> </a:t>
            </a:r>
            <a:r>
              <a:rPr lang="en-US" dirty="0" err="1" smtClean="0">
                <a:latin typeface="Tahoma" pitchFamily="34" charset="0"/>
              </a:rPr>
              <a:t>tersebut</a:t>
            </a:r>
            <a:r>
              <a:rPr lang="en-US" dirty="0" smtClean="0">
                <a:latin typeface="Tahoma" pitchFamily="34" charset="0"/>
              </a:rPr>
              <a:t> </a:t>
            </a:r>
            <a:r>
              <a:rPr lang="en-US" dirty="0" err="1" smtClean="0">
                <a:latin typeface="Tahoma" pitchFamily="34" charset="0"/>
              </a:rPr>
              <a:t>memiliki</a:t>
            </a:r>
            <a:r>
              <a:rPr lang="en-US" dirty="0" smtClean="0">
                <a:latin typeface="Tahoma" pitchFamily="34" charset="0"/>
              </a:rPr>
              <a:t> </a:t>
            </a:r>
            <a:r>
              <a:rPr lang="en-US" dirty="0" err="1" smtClean="0">
                <a:latin typeface="Tahoma" pitchFamily="34" charset="0"/>
              </a:rPr>
              <a:t>tujuan</a:t>
            </a:r>
            <a:r>
              <a:rPr lang="en-US" dirty="0" smtClean="0">
                <a:latin typeface="Tahoma" pitchFamily="34" charset="0"/>
              </a:rPr>
              <a:t> yang </a:t>
            </a:r>
            <a:r>
              <a:rPr lang="en-US" dirty="0" err="1" smtClean="0">
                <a:latin typeface="Tahoma" pitchFamily="34" charset="0"/>
              </a:rPr>
              <a:t>jelas</a:t>
            </a:r>
            <a:endParaRPr lang="en-US" dirty="0" smtClean="0">
              <a:latin typeface="Tahoma" pitchFamily="34" charset="0"/>
            </a:endParaRPr>
          </a:p>
          <a:p>
            <a:pPr marL="609600" indent="-609600">
              <a:buFontTx/>
              <a:buAutoNum type="arabicPeriod"/>
            </a:pPr>
            <a:r>
              <a:rPr lang="en-US" dirty="0" err="1" smtClean="0">
                <a:latin typeface="Tahoma" pitchFamily="34" charset="0"/>
              </a:rPr>
              <a:t>Organisasi-organisasi</a:t>
            </a:r>
            <a:r>
              <a:rPr lang="en-US" dirty="0" smtClean="0">
                <a:latin typeface="Tahoma" pitchFamily="34" charset="0"/>
              </a:rPr>
              <a:t> </a:t>
            </a:r>
            <a:r>
              <a:rPr lang="en-US" dirty="0" err="1" smtClean="0">
                <a:latin typeface="Tahoma" pitchFamily="34" charset="0"/>
              </a:rPr>
              <a:t>pergerakan</a:t>
            </a:r>
            <a:r>
              <a:rPr lang="en-US" dirty="0" smtClean="0">
                <a:latin typeface="Tahoma" pitchFamily="34" charset="0"/>
              </a:rPr>
              <a:t> </a:t>
            </a:r>
            <a:r>
              <a:rPr lang="en-US" dirty="0" err="1" smtClean="0">
                <a:latin typeface="Tahoma" pitchFamily="34" charset="0"/>
              </a:rPr>
              <a:t>nasional</a:t>
            </a:r>
            <a:r>
              <a:rPr lang="en-US" dirty="0" smtClean="0">
                <a:latin typeface="Tahoma" pitchFamily="34" charset="0"/>
              </a:rPr>
              <a:t> </a:t>
            </a:r>
            <a:r>
              <a:rPr lang="en-US" dirty="0" err="1" smtClean="0">
                <a:latin typeface="Tahoma" pitchFamily="34" charset="0"/>
              </a:rPr>
              <a:t>memiliki</a:t>
            </a:r>
            <a:r>
              <a:rPr lang="en-US" dirty="0" smtClean="0">
                <a:latin typeface="Tahoma" pitchFamily="34" charset="0"/>
              </a:rPr>
              <a:t> </a:t>
            </a:r>
            <a:r>
              <a:rPr lang="en-US" dirty="0" err="1" smtClean="0">
                <a:latin typeface="Tahoma" pitchFamily="34" charset="0"/>
              </a:rPr>
              <a:t>paham</a:t>
            </a:r>
            <a:r>
              <a:rPr lang="en-US" dirty="0" smtClean="0">
                <a:latin typeface="Tahoma" pitchFamily="34" charset="0"/>
              </a:rPr>
              <a:t> </a:t>
            </a:r>
            <a:r>
              <a:rPr lang="en-US" dirty="0" err="1" smtClean="0">
                <a:latin typeface="Tahoma" pitchFamily="34" charset="0"/>
              </a:rPr>
              <a:t>kebangsaan</a:t>
            </a:r>
            <a:r>
              <a:rPr lang="en-US" dirty="0" smtClean="0">
                <a:latin typeface="Tahoma" pitchFamily="34" charset="0"/>
              </a:rPr>
              <a:t> </a:t>
            </a:r>
            <a:r>
              <a:rPr lang="en-US" dirty="0" err="1" smtClean="0">
                <a:latin typeface="Tahoma" pitchFamily="34" charset="0"/>
              </a:rPr>
              <a:t>atau</a:t>
            </a:r>
            <a:r>
              <a:rPr lang="en-US" dirty="0" smtClean="0">
                <a:latin typeface="Tahoma" pitchFamily="34" charset="0"/>
              </a:rPr>
              <a:t> </a:t>
            </a:r>
            <a:r>
              <a:rPr lang="en-US" dirty="0" err="1" smtClean="0">
                <a:latin typeface="Tahoma" pitchFamily="34" charset="0"/>
              </a:rPr>
              <a:t>nasionalisme</a:t>
            </a:r>
            <a:r>
              <a:rPr lang="en-US" dirty="0" smtClean="0">
                <a:latin typeface="Tahoma" pitchFamily="34" charset="0"/>
              </a:rPr>
              <a:t>.</a:t>
            </a:r>
            <a:r>
              <a:rPr lang="en-US" dirty="0" smtClean="0">
                <a:latin typeface="Book Antiqua" pitchFamily="18" charset="0"/>
              </a:rPr>
              <a:t> </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0" y="228600"/>
            <a:ext cx="4724400" cy="868362"/>
          </a:xfrm>
        </p:spPr>
        <p:txBody>
          <a:bodyPr>
            <a:noAutofit/>
          </a:bodyPr>
          <a:lstStyle/>
          <a:p>
            <a:r>
              <a:rPr lang="en-US" sz="2800" dirty="0" smtClean="0">
                <a:latin typeface="Bauhaus 93" pitchFamily="82" charset="0"/>
              </a:rPr>
              <a:t>KRONOLOGI PERGERAKAN NASIONAL</a:t>
            </a:r>
            <a:endParaRPr lang="en-US" sz="2800" dirty="0">
              <a:latin typeface="Bauhaus 93" pitchFamily="82" charset="0"/>
            </a:endParaRPr>
          </a:p>
        </p:txBody>
      </p:sp>
      <p:sp>
        <p:nvSpPr>
          <p:cNvPr id="4" name="Oval 3"/>
          <p:cNvSpPr/>
          <p:nvPr/>
        </p:nvSpPr>
        <p:spPr>
          <a:xfrm>
            <a:off x="2514600" y="838200"/>
            <a:ext cx="2057400" cy="990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ct val="20000"/>
              </a:spcBef>
              <a:buClr>
                <a:schemeClr val="accent2"/>
              </a:buClr>
            </a:pPr>
            <a:r>
              <a:rPr lang="en-US" sz="1200" dirty="0" err="1" smtClean="0">
                <a:solidFill>
                  <a:schemeClr val="tx1"/>
                </a:solidFill>
                <a:latin typeface="Tahoma" pitchFamily="34" charset="0"/>
              </a:rPr>
              <a:t>Tahun</a:t>
            </a:r>
            <a:r>
              <a:rPr lang="en-US" sz="1200" dirty="0" smtClean="0">
                <a:solidFill>
                  <a:schemeClr val="tx1"/>
                </a:solidFill>
                <a:latin typeface="Tahoma" pitchFamily="34" charset="0"/>
              </a:rPr>
              <a:t> </a:t>
            </a:r>
          </a:p>
          <a:p>
            <a:pPr lvl="0" algn="ctr">
              <a:spcBef>
                <a:spcPct val="20000"/>
              </a:spcBef>
              <a:buClr>
                <a:schemeClr val="accent2"/>
              </a:buClr>
            </a:pPr>
            <a:r>
              <a:rPr lang="en-US" sz="1200" dirty="0" smtClean="0">
                <a:solidFill>
                  <a:schemeClr val="tx1"/>
                </a:solidFill>
                <a:latin typeface="Tahoma" pitchFamily="34" charset="0"/>
              </a:rPr>
              <a:t>1908</a:t>
            </a:r>
          </a:p>
          <a:p>
            <a:pPr algn="ctr">
              <a:spcBef>
                <a:spcPct val="20000"/>
              </a:spcBef>
              <a:buClr>
                <a:schemeClr val="accent2"/>
              </a:buClr>
            </a:pPr>
            <a:r>
              <a:rPr lang="en-US" sz="1200" dirty="0" smtClean="0">
                <a:solidFill>
                  <a:schemeClr val="tx1"/>
                </a:solidFill>
                <a:latin typeface="Tahoma" pitchFamily="34" charset="0"/>
              </a:rPr>
              <a:t>Budi </a:t>
            </a:r>
            <a:r>
              <a:rPr lang="en-US" sz="1200" dirty="0" err="1" smtClean="0">
                <a:solidFill>
                  <a:schemeClr val="tx1"/>
                </a:solidFill>
                <a:latin typeface="Tahoma" pitchFamily="34" charset="0"/>
              </a:rPr>
              <a:t>Utomo</a:t>
            </a:r>
            <a:endParaRPr lang="en-US" sz="1200" dirty="0" smtClean="0">
              <a:solidFill>
                <a:schemeClr val="tx1"/>
              </a:solidFill>
              <a:latin typeface="Tahoma" pitchFamily="34" charset="0"/>
            </a:endParaRPr>
          </a:p>
          <a:p>
            <a:pPr lvl="0" algn="ctr">
              <a:spcBef>
                <a:spcPct val="20000"/>
              </a:spcBef>
              <a:buClr>
                <a:schemeClr val="accent2"/>
              </a:buClr>
            </a:pPr>
            <a:r>
              <a:rPr lang="en-US" sz="1200" dirty="0" smtClean="0">
                <a:solidFill>
                  <a:schemeClr val="tx1"/>
                </a:solidFill>
                <a:latin typeface="Tahoma" pitchFamily="34" charset="0"/>
              </a:rPr>
              <a:t>   </a:t>
            </a:r>
          </a:p>
        </p:txBody>
      </p:sp>
      <p:sp>
        <p:nvSpPr>
          <p:cNvPr id="5" name="Oval 4"/>
          <p:cNvSpPr/>
          <p:nvPr/>
        </p:nvSpPr>
        <p:spPr>
          <a:xfrm>
            <a:off x="3962400" y="2819400"/>
            <a:ext cx="2209800" cy="1219200"/>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200" dirty="0" smtClean="0">
              <a:solidFill>
                <a:schemeClr val="tx1"/>
              </a:solidFill>
              <a:latin typeface="Tahoma" pitchFamily="34" charset="0"/>
            </a:endParaRPr>
          </a:p>
          <a:p>
            <a:pPr lvl="0" algn="ctr"/>
            <a:r>
              <a:rPr lang="en-US" sz="1200" dirty="0" err="1" smtClean="0">
                <a:solidFill>
                  <a:schemeClr val="tx1"/>
                </a:solidFill>
                <a:latin typeface="Tahoma" pitchFamily="34" charset="0"/>
              </a:rPr>
              <a:t>Tahun</a:t>
            </a:r>
            <a:r>
              <a:rPr lang="en-US" sz="1200" dirty="0" smtClean="0">
                <a:solidFill>
                  <a:schemeClr val="tx1"/>
                </a:solidFill>
                <a:latin typeface="Tahoma" pitchFamily="34" charset="0"/>
              </a:rPr>
              <a:t> 1920</a:t>
            </a:r>
          </a:p>
          <a:p>
            <a:pPr lvl="0" algn="ctr"/>
            <a:r>
              <a:rPr lang="en-US" sz="1200" dirty="0" smtClean="0">
                <a:solidFill>
                  <a:schemeClr val="tx1"/>
                </a:solidFill>
                <a:latin typeface="Tahoma" pitchFamily="34" charset="0"/>
              </a:rPr>
              <a:t>PKI</a:t>
            </a:r>
          </a:p>
          <a:p>
            <a:pPr algn="ctr"/>
            <a:endParaRPr lang="en-US" dirty="0"/>
          </a:p>
        </p:txBody>
      </p:sp>
      <p:sp>
        <p:nvSpPr>
          <p:cNvPr id="6" name="Oval 5"/>
          <p:cNvSpPr/>
          <p:nvPr/>
        </p:nvSpPr>
        <p:spPr>
          <a:xfrm>
            <a:off x="2819400" y="3733800"/>
            <a:ext cx="2133600" cy="114300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ct val="20000"/>
              </a:spcBef>
              <a:buClr>
                <a:schemeClr val="accent2"/>
              </a:buClr>
            </a:pPr>
            <a:endParaRPr lang="en-US" sz="1200" dirty="0" smtClean="0">
              <a:solidFill>
                <a:schemeClr val="tx1"/>
              </a:solidFill>
              <a:latin typeface="Tahoma" pitchFamily="34" charset="0"/>
            </a:endParaRPr>
          </a:p>
          <a:p>
            <a:pPr lvl="0" algn="ctr">
              <a:spcBef>
                <a:spcPct val="20000"/>
              </a:spcBef>
              <a:buClr>
                <a:schemeClr val="accent2"/>
              </a:buClr>
            </a:pPr>
            <a:endParaRPr lang="en-US" sz="1200" dirty="0" smtClean="0">
              <a:solidFill>
                <a:schemeClr val="tx1"/>
              </a:solidFill>
              <a:latin typeface="Tahoma" pitchFamily="34" charset="0"/>
            </a:endParaRPr>
          </a:p>
          <a:p>
            <a:pPr lvl="0" algn="ctr">
              <a:spcBef>
                <a:spcPct val="20000"/>
              </a:spcBef>
              <a:buClr>
                <a:schemeClr val="accent2"/>
              </a:buClr>
            </a:pPr>
            <a:r>
              <a:rPr lang="en-US" sz="1200" dirty="0" err="1" smtClean="0">
                <a:solidFill>
                  <a:schemeClr val="tx1"/>
                </a:solidFill>
                <a:latin typeface="Tahoma" pitchFamily="34" charset="0"/>
              </a:rPr>
              <a:t>Tahun</a:t>
            </a:r>
            <a:r>
              <a:rPr lang="en-US" sz="1200" dirty="0" smtClean="0">
                <a:solidFill>
                  <a:schemeClr val="tx1"/>
                </a:solidFill>
                <a:latin typeface="Tahoma" pitchFamily="34" charset="0"/>
              </a:rPr>
              <a:t> </a:t>
            </a:r>
          </a:p>
          <a:p>
            <a:pPr lvl="0" algn="ctr">
              <a:spcBef>
                <a:spcPct val="20000"/>
              </a:spcBef>
              <a:buClr>
                <a:schemeClr val="accent2"/>
              </a:buClr>
            </a:pPr>
            <a:r>
              <a:rPr lang="en-US" sz="1200" dirty="0" smtClean="0">
                <a:solidFill>
                  <a:schemeClr val="tx1"/>
                </a:solidFill>
                <a:latin typeface="Tahoma" pitchFamily="34" charset="0"/>
              </a:rPr>
              <a:t>1922</a:t>
            </a:r>
          </a:p>
          <a:p>
            <a:pPr lvl="0" algn="ctr">
              <a:spcBef>
                <a:spcPct val="20000"/>
              </a:spcBef>
              <a:buClr>
                <a:schemeClr val="accent2"/>
              </a:buClr>
            </a:pPr>
            <a:r>
              <a:rPr lang="en-US" sz="1200" i="1" dirty="0" err="1" smtClean="0">
                <a:solidFill>
                  <a:schemeClr val="tx1"/>
                </a:solidFill>
                <a:latin typeface="Tahoma" pitchFamily="34" charset="0"/>
              </a:rPr>
              <a:t>Indischee</a:t>
            </a:r>
            <a:endParaRPr lang="en-US" sz="1200" i="1" dirty="0" smtClean="0">
              <a:solidFill>
                <a:schemeClr val="tx1"/>
              </a:solidFill>
              <a:latin typeface="Tahoma" pitchFamily="34" charset="0"/>
            </a:endParaRPr>
          </a:p>
          <a:p>
            <a:pPr lvl="0" algn="ctr">
              <a:spcBef>
                <a:spcPct val="20000"/>
              </a:spcBef>
              <a:buClr>
                <a:schemeClr val="accent2"/>
              </a:buClr>
            </a:pPr>
            <a:r>
              <a:rPr lang="en-US" sz="1200" i="1" dirty="0" smtClean="0">
                <a:solidFill>
                  <a:schemeClr val="tx1"/>
                </a:solidFill>
                <a:latin typeface="Tahoma" pitchFamily="34" charset="0"/>
              </a:rPr>
              <a:t>Vereeniging</a:t>
            </a:r>
          </a:p>
          <a:p>
            <a:pPr lvl="0" algn="ctr">
              <a:spcBef>
                <a:spcPct val="20000"/>
              </a:spcBef>
              <a:buClr>
                <a:schemeClr val="accent2"/>
              </a:buClr>
            </a:pPr>
            <a:endParaRPr lang="en-US" sz="1200" dirty="0" smtClean="0">
              <a:solidFill>
                <a:schemeClr val="tx1"/>
              </a:solidFill>
              <a:latin typeface="Tahoma" pitchFamily="34" charset="0"/>
            </a:endParaRPr>
          </a:p>
          <a:p>
            <a:pPr lvl="0" algn="ctr">
              <a:spcBef>
                <a:spcPct val="20000"/>
              </a:spcBef>
              <a:buClr>
                <a:schemeClr val="accent2"/>
              </a:buClr>
            </a:pPr>
            <a:endParaRPr lang="en-US" sz="1200" dirty="0" smtClean="0">
              <a:solidFill>
                <a:schemeClr val="tx1"/>
              </a:solidFill>
              <a:latin typeface="Tahoma" pitchFamily="34" charset="0"/>
            </a:endParaRPr>
          </a:p>
        </p:txBody>
      </p:sp>
      <p:sp>
        <p:nvSpPr>
          <p:cNvPr id="8" name="Oval 7"/>
          <p:cNvSpPr/>
          <p:nvPr/>
        </p:nvSpPr>
        <p:spPr>
          <a:xfrm>
            <a:off x="5334000" y="2057400"/>
            <a:ext cx="2133600" cy="1143000"/>
          </a:xfrm>
          <a:prstGeom prst="ellipse">
            <a:avLst/>
          </a:prstGeom>
          <a:solidFill>
            <a:srgbClr val="E7C41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ct val="20000"/>
              </a:spcBef>
              <a:buClr>
                <a:schemeClr val="accent2"/>
              </a:buClr>
            </a:pPr>
            <a:endParaRPr lang="en-US" sz="1200" dirty="0" smtClean="0">
              <a:solidFill>
                <a:schemeClr val="tx1"/>
              </a:solidFill>
              <a:latin typeface="Tahoma" pitchFamily="34" charset="0"/>
            </a:endParaRPr>
          </a:p>
          <a:p>
            <a:pPr lvl="0" algn="ctr">
              <a:spcBef>
                <a:spcPct val="20000"/>
              </a:spcBef>
              <a:buClr>
                <a:schemeClr val="accent2"/>
              </a:buClr>
            </a:pPr>
            <a:r>
              <a:rPr lang="en-US" sz="1200" dirty="0" err="1" smtClean="0">
                <a:solidFill>
                  <a:schemeClr val="tx1"/>
                </a:solidFill>
                <a:latin typeface="Tahoma" pitchFamily="34" charset="0"/>
              </a:rPr>
              <a:t>Tahun</a:t>
            </a:r>
            <a:r>
              <a:rPr lang="en-US" sz="1200" dirty="0" smtClean="0">
                <a:solidFill>
                  <a:schemeClr val="tx1"/>
                </a:solidFill>
                <a:latin typeface="Tahoma" pitchFamily="34" charset="0"/>
              </a:rPr>
              <a:t> 1912</a:t>
            </a:r>
          </a:p>
          <a:p>
            <a:pPr algn="ctr">
              <a:spcBef>
                <a:spcPct val="20000"/>
              </a:spcBef>
              <a:buClr>
                <a:schemeClr val="accent2"/>
              </a:buClr>
            </a:pPr>
            <a:r>
              <a:rPr lang="en-US" sz="1200" dirty="0" err="1" smtClean="0">
                <a:solidFill>
                  <a:schemeClr val="tx1"/>
                </a:solidFill>
                <a:latin typeface="Tahoma" pitchFamily="34" charset="0"/>
              </a:rPr>
              <a:t>Muhamadiyah</a:t>
            </a:r>
            <a:r>
              <a:rPr lang="en-US" sz="1200" dirty="0" smtClean="0">
                <a:solidFill>
                  <a:schemeClr val="tx1"/>
                </a:solidFill>
                <a:latin typeface="Tahoma" pitchFamily="34" charset="0"/>
              </a:rPr>
              <a:t> </a:t>
            </a:r>
            <a:r>
              <a:rPr lang="en-US" sz="1200" dirty="0" err="1" smtClean="0">
                <a:solidFill>
                  <a:schemeClr val="tx1"/>
                </a:solidFill>
                <a:latin typeface="Tahoma" pitchFamily="34" charset="0"/>
              </a:rPr>
              <a:t>dan</a:t>
            </a:r>
            <a:r>
              <a:rPr lang="en-US" sz="1200" dirty="0" smtClean="0">
                <a:solidFill>
                  <a:schemeClr val="tx1"/>
                </a:solidFill>
                <a:latin typeface="Tahoma" pitchFamily="34" charset="0"/>
              </a:rPr>
              <a:t> </a:t>
            </a:r>
            <a:r>
              <a:rPr lang="en-US" sz="1200" i="1" dirty="0" err="1" smtClean="0">
                <a:solidFill>
                  <a:schemeClr val="tx1"/>
                </a:solidFill>
                <a:latin typeface="Tahoma" pitchFamily="34" charset="0"/>
              </a:rPr>
              <a:t>Indische</a:t>
            </a:r>
            <a:r>
              <a:rPr lang="en-US" sz="1200" i="1" dirty="0" smtClean="0">
                <a:solidFill>
                  <a:schemeClr val="tx1"/>
                </a:solidFill>
                <a:latin typeface="Tahoma" pitchFamily="34" charset="0"/>
              </a:rPr>
              <a:t> </a:t>
            </a:r>
            <a:r>
              <a:rPr lang="en-US" sz="1200" i="1" dirty="0" err="1" smtClean="0">
                <a:solidFill>
                  <a:schemeClr val="tx1"/>
                </a:solidFill>
                <a:latin typeface="Tahoma" pitchFamily="34" charset="0"/>
              </a:rPr>
              <a:t>Partij</a:t>
            </a:r>
            <a:endParaRPr lang="en-US" sz="1200" i="1" dirty="0" smtClean="0">
              <a:solidFill>
                <a:schemeClr val="tx1"/>
              </a:solidFill>
              <a:latin typeface="Tahoma" pitchFamily="34" charset="0"/>
            </a:endParaRPr>
          </a:p>
          <a:p>
            <a:pPr lvl="0" algn="ctr">
              <a:spcBef>
                <a:spcPct val="20000"/>
              </a:spcBef>
              <a:buClr>
                <a:schemeClr val="accent2"/>
              </a:buClr>
            </a:pPr>
            <a:endParaRPr lang="en-US" sz="1200" dirty="0" smtClean="0">
              <a:solidFill>
                <a:schemeClr val="tx1"/>
              </a:solidFill>
              <a:latin typeface="Tahoma" pitchFamily="34" charset="0"/>
            </a:endParaRPr>
          </a:p>
        </p:txBody>
      </p:sp>
      <p:sp>
        <p:nvSpPr>
          <p:cNvPr id="9" name="Oval 8"/>
          <p:cNvSpPr/>
          <p:nvPr/>
        </p:nvSpPr>
        <p:spPr>
          <a:xfrm>
            <a:off x="3886200" y="1219200"/>
            <a:ext cx="2286000" cy="1143000"/>
          </a:xfrm>
          <a:prstGeom prst="ellipse">
            <a:avLst/>
          </a:prstGeom>
          <a:solidFill>
            <a:srgbClr val="43E82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ct val="20000"/>
              </a:spcBef>
              <a:buClr>
                <a:schemeClr val="accent2"/>
              </a:buClr>
            </a:pPr>
            <a:endParaRPr lang="en-US" sz="1200" dirty="0" smtClean="0">
              <a:solidFill>
                <a:schemeClr val="tx1"/>
              </a:solidFill>
              <a:latin typeface="Tahoma" pitchFamily="34" charset="0"/>
            </a:endParaRPr>
          </a:p>
          <a:p>
            <a:pPr lvl="0" algn="ctr">
              <a:spcBef>
                <a:spcPct val="20000"/>
              </a:spcBef>
              <a:buClr>
                <a:schemeClr val="accent2"/>
              </a:buClr>
            </a:pPr>
            <a:endParaRPr lang="en-US" sz="1200" dirty="0" smtClean="0">
              <a:solidFill>
                <a:schemeClr val="tx1"/>
              </a:solidFill>
              <a:latin typeface="Tahoma" pitchFamily="34" charset="0"/>
            </a:endParaRPr>
          </a:p>
          <a:p>
            <a:pPr lvl="0" algn="ctr">
              <a:spcBef>
                <a:spcPct val="20000"/>
              </a:spcBef>
              <a:buClr>
                <a:schemeClr val="accent2"/>
              </a:buClr>
            </a:pPr>
            <a:r>
              <a:rPr lang="en-US" sz="1200" dirty="0" err="1" smtClean="0">
                <a:solidFill>
                  <a:schemeClr val="tx1"/>
                </a:solidFill>
                <a:latin typeface="Tahoma" pitchFamily="34" charset="0"/>
              </a:rPr>
              <a:t>Tahun</a:t>
            </a:r>
            <a:r>
              <a:rPr lang="en-US" sz="1200" dirty="0" smtClean="0">
                <a:solidFill>
                  <a:schemeClr val="tx1"/>
                </a:solidFill>
                <a:latin typeface="Tahoma" pitchFamily="34" charset="0"/>
              </a:rPr>
              <a:t> 1911/1912</a:t>
            </a:r>
          </a:p>
          <a:p>
            <a:pPr algn="ctr">
              <a:spcBef>
                <a:spcPct val="20000"/>
              </a:spcBef>
              <a:buClr>
                <a:schemeClr val="accent2"/>
              </a:buClr>
            </a:pPr>
            <a:r>
              <a:rPr lang="en-US" sz="1200" dirty="0" err="1" smtClean="0">
                <a:solidFill>
                  <a:schemeClr val="tx1"/>
                </a:solidFill>
                <a:latin typeface="Tahoma" pitchFamily="34" charset="0"/>
              </a:rPr>
              <a:t>Sarekat</a:t>
            </a:r>
            <a:r>
              <a:rPr lang="en-US" sz="1200" dirty="0" smtClean="0">
                <a:solidFill>
                  <a:schemeClr val="tx1"/>
                </a:solidFill>
                <a:latin typeface="Tahoma" pitchFamily="34" charset="0"/>
              </a:rPr>
              <a:t> Islam</a:t>
            </a:r>
          </a:p>
          <a:p>
            <a:pPr lvl="0" algn="ctr">
              <a:spcBef>
                <a:spcPct val="20000"/>
              </a:spcBef>
              <a:buClr>
                <a:schemeClr val="accent2"/>
              </a:buClr>
            </a:pPr>
            <a:endParaRPr lang="en-US" sz="1200" dirty="0" smtClean="0">
              <a:solidFill>
                <a:schemeClr val="tx1"/>
              </a:solidFill>
              <a:latin typeface="Tahoma" pitchFamily="34" charset="0"/>
            </a:endParaRPr>
          </a:p>
          <a:p>
            <a:pPr lvl="0" algn="ctr">
              <a:spcBef>
                <a:spcPct val="20000"/>
              </a:spcBef>
              <a:buClr>
                <a:schemeClr val="accent2"/>
              </a:buClr>
            </a:pPr>
            <a:endParaRPr lang="en-US" sz="1200" dirty="0" smtClean="0">
              <a:solidFill>
                <a:schemeClr val="tx1"/>
              </a:solidFill>
              <a:latin typeface="Tahoma" pitchFamily="34" charset="0"/>
            </a:endParaRPr>
          </a:p>
        </p:txBody>
      </p:sp>
      <p:sp>
        <p:nvSpPr>
          <p:cNvPr id="10" name="Oval 9"/>
          <p:cNvSpPr/>
          <p:nvPr/>
        </p:nvSpPr>
        <p:spPr>
          <a:xfrm>
            <a:off x="4267200" y="4419600"/>
            <a:ext cx="2057400" cy="1219200"/>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ct val="20000"/>
              </a:spcBef>
              <a:buClr>
                <a:schemeClr val="accent2"/>
              </a:buClr>
            </a:pPr>
            <a:endParaRPr lang="en-US" sz="1200" dirty="0" smtClean="0">
              <a:solidFill>
                <a:schemeClr val="tx1"/>
              </a:solidFill>
              <a:latin typeface="Tahoma" pitchFamily="34" charset="0"/>
            </a:endParaRPr>
          </a:p>
          <a:p>
            <a:pPr lvl="0" algn="ctr">
              <a:spcBef>
                <a:spcPct val="20000"/>
              </a:spcBef>
              <a:buClr>
                <a:schemeClr val="accent2"/>
              </a:buClr>
            </a:pPr>
            <a:r>
              <a:rPr lang="en-US" sz="1200" dirty="0" err="1" smtClean="0">
                <a:solidFill>
                  <a:schemeClr val="tx1"/>
                </a:solidFill>
                <a:latin typeface="Tahoma" pitchFamily="34" charset="0"/>
              </a:rPr>
              <a:t>Tahun</a:t>
            </a:r>
            <a:r>
              <a:rPr lang="en-US" sz="1200" dirty="0" smtClean="0">
                <a:solidFill>
                  <a:schemeClr val="tx1"/>
                </a:solidFill>
                <a:latin typeface="Tahoma" pitchFamily="34" charset="0"/>
              </a:rPr>
              <a:t> 1926</a:t>
            </a:r>
          </a:p>
          <a:p>
            <a:pPr lvl="0" algn="ctr">
              <a:spcBef>
                <a:spcPct val="20000"/>
              </a:spcBef>
              <a:buClr>
                <a:schemeClr val="accent2"/>
              </a:buClr>
            </a:pPr>
            <a:r>
              <a:rPr lang="en-US" sz="1200" dirty="0" smtClean="0">
                <a:solidFill>
                  <a:schemeClr val="tx1"/>
                </a:solidFill>
                <a:latin typeface="Tahoma" pitchFamily="34" charset="0"/>
              </a:rPr>
              <a:t>NU</a:t>
            </a:r>
          </a:p>
          <a:p>
            <a:pPr lvl="0" algn="ctr">
              <a:spcBef>
                <a:spcPct val="20000"/>
              </a:spcBef>
              <a:buClr>
                <a:schemeClr val="accent2"/>
              </a:buClr>
            </a:pPr>
            <a:endParaRPr lang="en-US" sz="1200" dirty="0" smtClean="0">
              <a:solidFill>
                <a:schemeClr val="tx1"/>
              </a:solidFill>
              <a:latin typeface="Tahoma" pitchFamily="34" charset="0"/>
            </a:endParaRPr>
          </a:p>
        </p:txBody>
      </p:sp>
      <p:sp>
        <p:nvSpPr>
          <p:cNvPr id="11" name="Oval 10"/>
          <p:cNvSpPr/>
          <p:nvPr/>
        </p:nvSpPr>
        <p:spPr>
          <a:xfrm>
            <a:off x="5943600" y="4953000"/>
            <a:ext cx="1981200" cy="1143000"/>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ct val="20000"/>
              </a:spcBef>
              <a:buClr>
                <a:schemeClr val="accent2"/>
              </a:buClr>
            </a:pPr>
            <a:r>
              <a:rPr lang="en-US" sz="1200" dirty="0" err="1" smtClean="0">
                <a:solidFill>
                  <a:schemeClr val="tx1"/>
                </a:solidFill>
                <a:latin typeface="Tahoma" pitchFamily="34" charset="0"/>
              </a:rPr>
              <a:t>Tahun</a:t>
            </a:r>
            <a:r>
              <a:rPr lang="en-US" sz="1200" dirty="0" smtClean="0">
                <a:solidFill>
                  <a:schemeClr val="tx1"/>
                </a:solidFill>
                <a:latin typeface="Tahoma" pitchFamily="34" charset="0"/>
              </a:rPr>
              <a:t> 1927</a:t>
            </a:r>
          </a:p>
          <a:p>
            <a:pPr lvl="0" algn="ctr">
              <a:spcBef>
                <a:spcPct val="20000"/>
              </a:spcBef>
              <a:buClr>
                <a:schemeClr val="accent2"/>
              </a:buClr>
            </a:pPr>
            <a:r>
              <a:rPr lang="en-US" sz="1200" dirty="0" smtClean="0">
                <a:solidFill>
                  <a:schemeClr val="tx1"/>
                </a:solidFill>
                <a:latin typeface="Tahoma" pitchFamily="34" charset="0"/>
              </a:rPr>
              <a:t>PNI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p:stCondLst>
                              <p:cond delay="500"/>
                            </p:stCondLst>
                            <p:childTnLst>
                              <p:par>
                                <p:cTn id="9" presetID="55"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1000" fill="hold"/>
                                        <p:tgtEl>
                                          <p:spTgt spid="9"/>
                                        </p:tgtEl>
                                        <p:attrNameLst>
                                          <p:attrName>ppt_w</p:attrName>
                                        </p:attrNameLst>
                                      </p:cBhvr>
                                      <p:tavLst>
                                        <p:tav tm="0">
                                          <p:val>
                                            <p:strVal val="#ppt_w*0.70"/>
                                          </p:val>
                                        </p:tav>
                                        <p:tav tm="100000">
                                          <p:val>
                                            <p:strVal val="#ppt_w"/>
                                          </p:val>
                                        </p:tav>
                                      </p:tavLst>
                                    </p:anim>
                                    <p:anim calcmode="lin" valueType="num">
                                      <p:cBhvr>
                                        <p:cTn id="12" dur="1000" fill="hold"/>
                                        <p:tgtEl>
                                          <p:spTgt spid="9"/>
                                        </p:tgtEl>
                                        <p:attrNameLst>
                                          <p:attrName>ppt_h</p:attrName>
                                        </p:attrNameLst>
                                      </p:cBhvr>
                                      <p:tavLst>
                                        <p:tav tm="0">
                                          <p:val>
                                            <p:strVal val="#ppt_h"/>
                                          </p:val>
                                        </p:tav>
                                        <p:tav tm="100000">
                                          <p:val>
                                            <p:strVal val="#ppt_h"/>
                                          </p:val>
                                        </p:tav>
                                      </p:tavLst>
                                    </p:anim>
                                    <p:animEffect transition="in" filter="fade">
                                      <p:cBhvr>
                                        <p:cTn id="13" dur="1000"/>
                                        <p:tgtEl>
                                          <p:spTgt spid="9"/>
                                        </p:tgtEl>
                                      </p:cBhvr>
                                    </p:animEffect>
                                  </p:childTnLst>
                                </p:cTn>
                              </p:par>
                            </p:childTnLst>
                          </p:cTn>
                        </p:par>
                        <p:par>
                          <p:cTn id="14" fill="hold">
                            <p:stCondLst>
                              <p:cond delay="1500"/>
                            </p:stCondLst>
                            <p:childTnLst>
                              <p:par>
                                <p:cTn id="15" presetID="35"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2000"/>
                                        <p:tgtEl>
                                          <p:spTgt spid="8"/>
                                        </p:tgtEl>
                                      </p:cBhvr>
                                    </p:animEffect>
                                    <p:anim calcmode="lin" valueType="num">
                                      <p:cBhvr>
                                        <p:cTn id="18" dur="2000" fill="hold"/>
                                        <p:tgtEl>
                                          <p:spTgt spid="8"/>
                                        </p:tgtEl>
                                        <p:attrNameLst>
                                          <p:attrName>style.rotation</p:attrName>
                                        </p:attrNameLst>
                                      </p:cBhvr>
                                      <p:tavLst>
                                        <p:tav tm="0">
                                          <p:val>
                                            <p:fltVal val="720"/>
                                          </p:val>
                                        </p:tav>
                                        <p:tav tm="100000">
                                          <p:val>
                                            <p:fltVal val="0"/>
                                          </p:val>
                                        </p:tav>
                                      </p:tavLst>
                                    </p:anim>
                                    <p:anim calcmode="lin" valueType="num">
                                      <p:cBhvr>
                                        <p:cTn id="19" dur="2000" fill="hold"/>
                                        <p:tgtEl>
                                          <p:spTgt spid="8"/>
                                        </p:tgtEl>
                                        <p:attrNameLst>
                                          <p:attrName>ppt_h</p:attrName>
                                        </p:attrNameLst>
                                      </p:cBhvr>
                                      <p:tavLst>
                                        <p:tav tm="0">
                                          <p:val>
                                            <p:fltVal val="0"/>
                                          </p:val>
                                        </p:tav>
                                        <p:tav tm="100000">
                                          <p:val>
                                            <p:strVal val="#ppt_h"/>
                                          </p:val>
                                        </p:tav>
                                      </p:tavLst>
                                    </p:anim>
                                    <p:anim calcmode="lin" valueType="num">
                                      <p:cBhvr>
                                        <p:cTn id="20" dur="2000" fill="hold"/>
                                        <p:tgtEl>
                                          <p:spTgt spid="8"/>
                                        </p:tgtEl>
                                        <p:attrNameLst>
                                          <p:attrName>ppt_w</p:attrName>
                                        </p:attrNameLst>
                                      </p:cBhvr>
                                      <p:tavLst>
                                        <p:tav tm="0">
                                          <p:val>
                                            <p:fltVal val="0"/>
                                          </p:val>
                                        </p:tav>
                                        <p:tav tm="100000">
                                          <p:val>
                                            <p:strVal val="#ppt_w"/>
                                          </p:val>
                                        </p:tav>
                                      </p:tavLst>
                                    </p:anim>
                                  </p:childTnLst>
                                </p:cTn>
                              </p:par>
                            </p:childTnLst>
                          </p:cTn>
                        </p:par>
                        <p:par>
                          <p:cTn id="21" fill="hold">
                            <p:stCondLst>
                              <p:cond delay="3500"/>
                            </p:stCondLst>
                            <p:childTnLst>
                              <p:par>
                                <p:cTn id="22" presetID="21" presetClass="entr" presetSubtype="4"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heel(4)">
                                      <p:cBhvr>
                                        <p:cTn id="24" dur="2000"/>
                                        <p:tgtEl>
                                          <p:spTgt spid="5"/>
                                        </p:tgtEl>
                                      </p:cBhvr>
                                    </p:animEffect>
                                  </p:childTnLst>
                                </p:cTn>
                              </p:par>
                            </p:childTnLst>
                          </p:cTn>
                        </p:par>
                        <p:par>
                          <p:cTn id="25" fill="hold">
                            <p:stCondLst>
                              <p:cond delay="5500"/>
                            </p:stCondLst>
                            <p:childTnLst>
                              <p:par>
                                <p:cTn id="26" presetID="7" presetClass="entr" presetSubtype="4"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0" fill="hold"/>
                                        <p:tgtEl>
                                          <p:spTgt spid="6"/>
                                        </p:tgtEl>
                                        <p:attrNameLst>
                                          <p:attrName>ppt_x</p:attrName>
                                        </p:attrNameLst>
                                      </p:cBhvr>
                                      <p:tavLst>
                                        <p:tav tm="0">
                                          <p:val>
                                            <p:strVal val="#ppt_x"/>
                                          </p:val>
                                        </p:tav>
                                        <p:tav tm="100000">
                                          <p:val>
                                            <p:strVal val="#ppt_x"/>
                                          </p:val>
                                        </p:tav>
                                      </p:tavLst>
                                    </p:anim>
                                    <p:anim calcmode="lin" valueType="num">
                                      <p:cBhvr additive="base">
                                        <p:cTn id="29" dur="5000" fill="hold"/>
                                        <p:tgtEl>
                                          <p:spTgt spid="6"/>
                                        </p:tgtEl>
                                        <p:attrNameLst>
                                          <p:attrName>ppt_y</p:attrName>
                                        </p:attrNameLst>
                                      </p:cBhvr>
                                      <p:tavLst>
                                        <p:tav tm="0">
                                          <p:val>
                                            <p:strVal val="1+#ppt_h/2"/>
                                          </p:val>
                                        </p:tav>
                                        <p:tav tm="100000">
                                          <p:val>
                                            <p:strVal val="#ppt_y"/>
                                          </p:val>
                                        </p:tav>
                                      </p:tavLst>
                                    </p:anim>
                                  </p:childTnLst>
                                </p:cTn>
                              </p:par>
                            </p:childTnLst>
                          </p:cTn>
                        </p:par>
                        <p:par>
                          <p:cTn id="30" fill="hold">
                            <p:stCondLst>
                              <p:cond delay="10500"/>
                            </p:stCondLst>
                            <p:childTnLst>
                              <p:par>
                                <p:cTn id="31" presetID="53" presetClass="entr" presetSubtype="0" fill="hold" grpId="0" nodeType="after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p:cTn id="33" dur="500" fill="hold"/>
                                        <p:tgtEl>
                                          <p:spTgt spid="10"/>
                                        </p:tgtEl>
                                        <p:attrNameLst>
                                          <p:attrName>ppt_w</p:attrName>
                                        </p:attrNameLst>
                                      </p:cBhvr>
                                      <p:tavLst>
                                        <p:tav tm="0">
                                          <p:val>
                                            <p:fltVal val="0"/>
                                          </p:val>
                                        </p:tav>
                                        <p:tav tm="100000">
                                          <p:val>
                                            <p:strVal val="#ppt_w"/>
                                          </p:val>
                                        </p:tav>
                                      </p:tavLst>
                                    </p:anim>
                                    <p:anim calcmode="lin" valueType="num">
                                      <p:cBhvr>
                                        <p:cTn id="34" dur="500" fill="hold"/>
                                        <p:tgtEl>
                                          <p:spTgt spid="10"/>
                                        </p:tgtEl>
                                        <p:attrNameLst>
                                          <p:attrName>ppt_h</p:attrName>
                                        </p:attrNameLst>
                                      </p:cBhvr>
                                      <p:tavLst>
                                        <p:tav tm="0">
                                          <p:val>
                                            <p:fltVal val="0"/>
                                          </p:val>
                                        </p:tav>
                                        <p:tav tm="100000">
                                          <p:val>
                                            <p:strVal val="#ppt_h"/>
                                          </p:val>
                                        </p:tav>
                                      </p:tavLst>
                                    </p:anim>
                                    <p:animEffect transition="in" filter="fade">
                                      <p:cBhvr>
                                        <p:cTn id="35" dur="500"/>
                                        <p:tgtEl>
                                          <p:spTgt spid="10"/>
                                        </p:tgtEl>
                                      </p:cBhvr>
                                    </p:animEffect>
                                  </p:childTnLst>
                                </p:cTn>
                              </p:par>
                            </p:childTnLst>
                          </p:cTn>
                        </p:par>
                        <p:par>
                          <p:cTn id="36" fill="hold">
                            <p:stCondLst>
                              <p:cond delay="11000"/>
                            </p:stCondLst>
                            <p:childTnLst>
                              <p:par>
                                <p:cTn id="37" presetID="51" presetClass="entr" presetSubtype="0"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770" decel="100000"/>
                                        <p:tgtEl>
                                          <p:spTgt spid="11"/>
                                        </p:tgtEl>
                                      </p:cBhvr>
                                    </p:animEffect>
                                    <p:animScale>
                                      <p:cBhvr>
                                        <p:cTn id="40" dur="770" decel="100000"/>
                                        <p:tgtEl>
                                          <p:spTgt spid="11"/>
                                        </p:tgtEl>
                                      </p:cBhvr>
                                      <p:from x="10000" y="10000"/>
                                      <p:to x="200000" y="450000"/>
                                    </p:animScale>
                                    <p:animScale>
                                      <p:cBhvr>
                                        <p:cTn id="41" dur="1230" accel="100000" fill="hold">
                                          <p:stCondLst>
                                            <p:cond delay="770"/>
                                          </p:stCondLst>
                                        </p:cTn>
                                        <p:tgtEl>
                                          <p:spTgt spid="11"/>
                                        </p:tgtEl>
                                      </p:cBhvr>
                                      <p:from x="200000" y="450000"/>
                                      <p:to x="100000" y="100000"/>
                                    </p:animScale>
                                    <p:set>
                                      <p:cBhvr>
                                        <p:cTn id="42" dur="770" fill="hold"/>
                                        <p:tgtEl>
                                          <p:spTgt spid="11"/>
                                        </p:tgtEl>
                                        <p:attrNameLst>
                                          <p:attrName>ppt_x</p:attrName>
                                        </p:attrNameLst>
                                      </p:cBhvr>
                                      <p:to>
                                        <p:strVal val="(0.5)"/>
                                      </p:to>
                                    </p:set>
                                    <p:anim from="(0.5)" to="(#ppt_x)" calcmode="lin" valueType="num">
                                      <p:cBhvr>
                                        <p:cTn id="43" dur="1230" accel="100000" fill="hold">
                                          <p:stCondLst>
                                            <p:cond delay="770"/>
                                          </p:stCondLst>
                                        </p:cTn>
                                        <p:tgtEl>
                                          <p:spTgt spid="11"/>
                                        </p:tgtEl>
                                        <p:attrNameLst>
                                          <p:attrName>ppt_x</p:attrName>
                                        </p:attrNameLst>
                                      </p:cBhvr>
                                    </p:anim>
                                    <p:set>
                                      <p:cBhvr>
                                        <p:cTn id="44" dur="770" fill="hold"/>
                                        <p:tgtEl>
                                          <p:spTgt spid="11"/>
                                        </p:tgtEl>
                                        <p:attrNameLst>
                                          <p:attrName>ppt_y</p:attrName>
                                        </p:attrNameLst>
                                      </p:cBhvr>
                                      <p:to>
                                        <p:strVal val="(#ppt_y+0.4)"/>
                                      </p:to>
                                    </p:set>
                                    <p:anim from="(#ppt_y+0.4)" to="(#ppt_y)" calcmode="lin" valueType="num">
                                      <p:cBhvr>
                                        <p:cTn id="45" dur="1230" accel="100000" fill="hold">
                                          <p:stCondLst>
                                            <p:cond delay="770"/>
                                          </p:stCondLst>
                                        </p:cTn>
                                        <p:tgtEl>
                                          <p:spTgt spid="11"/>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9" grpId="0" animBg="1"/>
      <p:bldP spid="10"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74638"/>
            <a:ext cx="7086600" cy="1143000"/>
          </a:xfrm>
        </p:spPr>
        <p:style>
          <a:lnRef idx="2">
            <a:schemeClr val="dk1">
              <a:shade val="50000"/>
            </a:schemeClr>
          </a:lnRef>
          <a:fillRef idx="1">
            <a:schemeClr val="dk1"/>
          </a:fillRef>
          <a:effectRef idx="0">
            <a:schemeClr val="dk1"/>
          </a:effectRef>
          <a:fontRef idx="minor">
            <a:schemeClr val="lt1"/>
          </a:fontRef>
        </p:style>
        <p:txBody>
          <a:bodyPr/>
          <a:lstStyle/>
          <a:p>
            <a:r>
              <a:rPr lang="en-US" dirty="0" smtClean="0">
                <a:solidFill>
                  <a:srgbClr val="FF0000"/>
                </a:solidFill>
                <a:latin typeface="Perpetua Titling MT" pitchFamily="18" charset="0"/>
              </a:rPr>
              <a:t>Budi </a:t>
            </a:r>
            <a:r>
              <a:rPr lang="en-US" dirty="0" err="1" smtClean="0">
                <a:solidFill>
                  <a:srgbClr val="FF0000"/>
                </a:solidFill>
                <a:latin typeface="Perpetua Titling MT" pitchFamily="18" charset="0"/>
              </a:rPr>
              <a:t>Oetomo</a:t>
            </a:r>
            <a:r>
              <a:rPr lang="en-US" dirty="0" smtClean="0">
                <a:solidFill>
                  <a:srgbClr val="FF0000"/>
                </a:solidFill>
                <a:latin typeface="Perpetua Titling MT" pitchFamily="18" charset="0"/>
              </a:rPr>
              <a:t> (BO)</a:t>
            </a:r>
            <a:endParaRPr lang="en-US" dirty="0">
              <a:solidFill>
                <a:srgbClr val="FF0000"/>
              </a:solidFill>
              <a:latin typeface="Perpetua Titling MT" pitchFamily="18" charset="0"/>
            </a:endParaRPr>
          </a:p>
        </p:txBody>
      </p:sp>
      <p:sp>
        <p:nvSpPr>
          <p:cNvPr id="3" name="Content Placeholder 2"/>
          <p:cNvSpPr>
            <a:spLocks noGrp="1"/>
          </p:cNvSpPr>
          <p:nvPr>
            <p:ph idx="1"/>
          </p:nvPr>
        </p:nvSpPr>
        <p:spPr>
          <a:xfrm>
            <a:off x="4114800" y="1371600"/>
            <a:ext cx="4800600" cy="5181600"/>
          </a:xfrm>
        </p:spPr>
        <p:style>
          <a:lnRef idx="1">
            <a:schemeClr val="dk1"/>
          </a:lnRef>
          <a:fillRef idx="3">
            <a:schemeClr val="dk1"/>
          </a:fillRef>
          <a:effectRef idx="2">
            <a:schemeClr val="dk1"/>
          </a:effectRef>
          <a:fontRef idx="minor">
            <a:schemeClr val="lt1"/>
          </a:fontRef>
        </p:style>
        <p:txBody>
          <a:bodyPr>
            <a:normAutofit lnSpcReduction="10000"/>
          </a:bodyPr>
          <a:lstStyle/>
          <a:p>
            <a:pPr marL="0" indent="0">
              <a:lnSpc>
                <a:spcPct val="90000"/>
              </a:lnSpc>
              <a:buFont typeface="Wingdings" pitchFamily="2" charset="2"/>
              <a:buNone/>
            </a:pPr>
            <a:endParaRPr lang="en-US" dirty="0" smtClean="0">
              <a:latin typeface="Tahoma" pitchFamily="34" charset="0"/>
            </a:endParaRPr>
          </a:p>
          <a:p>
            <a:pPr marL="0" indent="0">
              <a:lnSpc>
                <a:spcPct val="90000"/>
              </a:lnSpc>
              <a:buFont typeface="Wingdings" pitchFamily="2" charset="2"/>
              <a:buNone/>
            </a:pPr>
            <a:r>
              <a:rPr lang="en-US" dirty="0" err="1" smtClean="0">
                <a:latin typeface="Rockwell Condensed" pitchFamily="18" charset="0"/>
              </a:rPr>
              <a:t>Didirikan</a:t>
            </a:r>
            <a:r>
              <a:rPr lang="en-US" dirty="0" smtClean="0">
                <a:latin typeface="Rockwell Condensed" pitchFamily="18" charset="0"/>
              </a:rPr>
              <a:t> </a:t>
            </a:r>
            <a:r>
              <a:rPr lang="en-US" dirty="0" err="1" smtClean="0">
                <a:latin typeface="Rockwell Condensed" pitchFamily="18" charset="0"/>
              </a:rPr>
              <a:t>pada</a:t>
            </a:r>
            <a:r>
              <a:rPr lang="en-US" dirty="0" smtClean="0">
                <a:latin typeface="Rockwell Condensed" pitchFamily="18" charset="0"/>
              </a:rPr>
              <a:t> </a:t>
            </a:r>
            <a:r>
              <a:rPr lang="en-US" dirty="0" err="1" smtClean="0">
                <a:latin typeface="Rockwell Condensed" pitchFamily="18" charset="0"/>
              </a:rPr>
              <a:t>tanggal</a:t>
            </a:r>
            <a:r>
              <a:rPr lang="en-US" dirty="0" smtClean="0">
                <a:latin typeface="Rockwell Condensed" pitchFamily="18" charset="0"/>
              </a:rPr>
              <a:t> 20 Mei 1908 </a:t>
            </a:r>
            <a:r>
              <a:rPr lang="en-US" dirty="0" err="1" smtClean="0">
                <a:latin typeface="Rockwell Condensed" pitchFamily="18" charset="0"/>
              </a:rPr>
              <a:t>atas</a:t>
            </a:r>
            <a:r>
              <a:rPr lang="en-US" dirty="0" smtClean="0">
                <a:latin typeface="Rockwell Condensed" pitchFamily="18" charset="0"/>
              </a:rPr>
              <a:t> </a:t>
            </a:r>
            <a:r>
              <a:rPr lang="en-US" dirty="0" err="1" smtClean="0">
                <a:latin typeface="Rockwell Condensed" pitchFamily="18" charset="0"/>
              </a:rPr>
              <a:t>inisiatif</a:t>
            </a:r>
            <a:r>
              <a:rPr lang="en-US" dirty="0" smtClean="0">
                <a:latin typeface="Rockwell Condensed" pitchFamily="18" charset="0"/>
              </a:rPr>
              <a:t> </a:t>
            </a:r>
            <a:r>
              <a:rPr lang="en-US" dirty="0" err="1" smtClean="0">
                <a:latin typeface="Rockwell Condensed" pitchFamily="18" charset="0"/>
              </a:rPr>
              <a:t>dari</a:t>
            </a:r>
            <a:r>
              <a:rPr lang="en-US" dirty="0" smtClean="0">
                <a:latin typeface="Rockwell Condensed" pitchFamily="18" charset="0"/>
              </a:rPr>
              <a:t> </a:t>
            </a:r>
            <a:r>
              <a:rPr lang="en-US" b="1" dirty="0" smtClean="0">
                <a:latin typeface="Rockwell Condensed" pitchFamily="18" charset="0"/>
              </a:rPr>
              <a:t>Dr </a:t>
            </a:r>
            <a:r>
              <a:rPr lang="en-US" b="1" dirty="0" err="1" smtClean="0">
                <a:latin typeface="Rockwell Condensed" pitchFamily="18" charset="0"/>
              </a:rPr>
              <a:t>Wahidin</a:t>
            </a:r>
            <a:r>
              <a:rPr lang="en-US" b="1" dirty="0" smtClean="0">
                <a:latin typeface="Rockwell Condensed" pitchFamily="18" charset="0"/>
              </a:rPr>
              <a:t> </a:t>
            </a:r>
            <a:r>
              <a:rPr lang="en-US" b="1" dirty="0" err="1" smtClean="0">
                <a:latin typeface="Rockwell Condensed" pitchFamily="18" charset="0"/>
              </a:rPr>
              <a:t>Sudirohusodo</a:t>
            </a:r>
            <a:r>
              <a:rPr lang="en-US" dirty="0" smtClean="0">
                <a:latin typeface="Rockwell Condensed" pitchFamily="18" charset="0"/>
              </a:rPr>
              <a:t> yang </a:t>
            </a:r>
            <a:r>
              <a:rPr lang="en-US" dirty="0" err="1" smtClean="0">
                <a:latin typeface="Rockwell Condensed" pitchFamily="18" charset="0"/>
              </a:rPr>
              <a:t>kemudian</a:t>
            </a:r>
            <a:r>
              <a:rPr lang="en-US" dirty="0" smtClean="0">
                <a:latin typeface="Rockwell Condensed" pitchFamily="18" charset="0"/>
              </a:rPr>
              <a:t> </a:t>
            </a:r>
            <a:r>
              <a:rPr lang="en-US" dirty="0" err="1" smtClean="0">
                <a:latin typeface="Rockwell Condensed" pitchFamily="18" charset="0"/>
              </a:rPr>
              <a:t>disambut</a:t>
            </a:r>
            <a:r>
              <a:rPr lang="en-US" dirty="0" smtClean="0">
                <a:latin typeface="Rockwell Condensed" pitchFamily="18" charset="0"/>
              </a:rPr>
              <a:t> </a:t>
            </a:r>
            <a:r>
              <a:rPr lang="en-US" dirty="0" err="1" smtClean="0">
                <a:latin typeface="Rockwell Condensed" pitchFamily="18" charset="0"/>
              </a:rPr>
              <a:t>oleh</a:t>
            </a:r>
            <a:r>
              <a:rPr lang="en-US" dirty="0" smtClean="0">
                <a:latin typeface="Rockwell Condensed" pitchFamily="18" charset="0"/>
              </a:rPr>
              <a:t> </a:t>
            </a:r>
            <a:r>
              <a:rPr lang="en-US" b="1" dirty="0" err="1" smtClean="0">
                <a:latin typeface="Rockwell Condensed" pitchFamily="18" charset="0"/>
              </a:rPr>
              <a:t>Soetomo</a:t>
            </a:r>
            <a:r>
              <a:rPr lang="en-US" dirty="0" smtClean="0">
                <a:latin typeface="Rockwell Condensed" pitchFamily="18" charset="0"/>
              </a:rPr>
              <a:t> </a:t>
            </a:r>
            <a:r>
              <a:rPr lang="en-US" dirty="0" err="1" smtClean="0">
                <a:latin typeface="Rockwell Condensed" pitchFamily="18" charset="0"/>
              </a:rPr>
              <a:t>dan</a:t>
            </a:r>
            <a:r>
              <a:rPr lang="en-US" dirty="0" smtClean="0">
                <a:latin typeface="Rockwell Condensed" pitchFamily="18" charset="0"/>
              </a:rPr>
              <a:t> </a:t>
            </a:r>
            <a:r>
              <a:rPr lang="en-US" dirty="0" err="1" smtClean="0">
                <a:latin typeface="Rockwell Condensed" pitchFamily="18" charset="0"/>
              </a:rPr>
              <a:t>rekan-rekannya</a:t>
            </a:r>
            <a:r>
              <a:rPr lang="en-US" dirty="0" smtClean="0">
                <a:latin typeface="Rockwell Condensed" pitchFamily="18" charset="0"/>
              </a:rPr>
              <a:t> </a:t>
            </a:r>
            <a:r>
              <a:rPr lang="en-US" dirty="0" err="1" smtClean="0">
                <a:latin typeface="Rockwell Condensed" pitchFamily="18" charset="0"/>
              </a:rPr>
              <a:t>di</a:t>
            </a:r>
            <a:r>
              <a:rPr lang="en-US" dirty="0" smtClean="0">
                <a:latin typeface="Rockwell Condensed" pitchFamily="18" charset="0"/>
              </a:rPr>
              <a:t> </a:t>
            </a:r>
            <a:r>
              <a:rPr lang="en-US" i="1" dirty="0" smtClean="0">
                <a:latin typeface="Rockwell Condensed" pitchFamily="18" charset="0"/>
              </a:rPr>
              <a:t>School Tot </a:t>
            </a:r>
            <a:r>
              <a:rPr lang="en-US" i="1" dirty="0" err="1" smtClean="0">
                <a:latin typeface="Rockwell Condensed" pitchFamily="18" charset="0"/>
              </a:rPr>
              <a:t>Opleiding</a:t>
            </a:r>
            <a:r>
              <a:rPr lang="en-US" i="1" dirty="0" smtClean="0">
                <a:latin typeface="Rockwell Condensed" pitchFamily="18" charset="0"/>
              </a:rPr>
              <a:t> van </a:t>
            </a:r>
            <a:r>
              <a:rPr lang="en-US" i="1" dirty="0" err="1" smtClean="0">
                <a:latin typeface="Rockwell Condensed" pitchFamily="18" charset="0"/>
              </a:rPr>
              <a:t>Indische</a:t>
            </a:r>
            <a:r>
              <a:rPr lang="en-US" i="1" dirty="0" smtClean="0">
                <a:latin typeface="Rockwell Condensed" pitchFamily="18" charset="0"/>
              </a:rPr>
              <a:t> </a:t>
            </a:r>
            <a:r>
              <a:rPr lang="en-US" i="1" dirty="0" err="1" smtClean="0">
                <a:latin typeface="Rockwell Condensed" pitchFamily="18" charset="0"/>
              </a:rPr>
              <a:t>arsten</a:t>
            </a:r>
            <a:r>
              <a:rPr lang="en-US" dirty="0" smtClean="0">
                <a:latin typeface="Rockwell Condensed" pitchFamily="18" charset="0"/>
              </a:rPr>
              <a:t>  (STOVIA) </a:t>
            </a:r>
            <a:r>
              <a:rPr lang="en-US" dirty="0" err="1" smtClean="0">
                <a:latin typeface="Rockwell Condensed" pitchFamily="18" charset="0"/>
              </a:rPr>
              <a:t>atau</a:t>
            </a:r>
            <a:r>
              <a:rPr lang="en-US" dirty="0" smtClean="0">
                <a:latin typeface="Rockwell Condensed" pitchFamily="18" charset="0"/>
              </a:rPr>
              <a:t> </a:t>
            </a:r>
            <a:r>
              <a:rPr lang="en-US" dirty="0" err="1" smtClean="0">
                <a:latin typeface="Rockwell Condensed" pitchFamily="18" charset="0"/>
              </a:rPr>
              <a:t>Sekolah</a:t>
            </a:r>
            <a:r>
              <a:rPr lang="en-US" dirty="0" smtClean="0">
                <a:latin typeface="Rockwell Condensed" pitchFamily="18" charset="0"/>
              </a:rPr>
              <a:t> </a:t>
            </a:r>
            <a:r>
              <a:rPr lang="en-US" dirty="0" err="1" smtClean="0">
                <a:latin typeface="Rockwell Condensed" pitchFamily="18" charset="0"/>
              </a:rPr>
              <a:t>Dokter</a:t>
            </a:r>
            <a:r>
              <a:rPr lang="en-US" dirty="0" smtClean="0">
                <a:latin typeface="Rockwell Condensed" pitchFamily="18" charset="0"/>
              </a:rPr>
              <a:t> </a:t>
            </a:r>
            <a:r>
              <a:rPr lang="en-US" dirty="0" err="1" smtClean="0">
                <a:latin typeface="Rockwell Condensed" pitchFamily="18" charset="0"/>
              </a:rPr>
              <a:t>Pribumi</a:t>
            </a:r>
            <a:r>
              <a:rPr lang="en-US" dirty="0" smtClean="0">
                <a:latin typeface="Rockwell Condensed" pitchFamily="18" charset="0"/>
              </a:rPr>
              <a:t>.</a:t>
            </a:r>
          </a:p>
          <a:p>
            <a:pPr marL="0" indent="0">
              <a:lnSpc>
                <a:spcPct val="90000"/>
              </a:lnSpc>
              <a:buFont typeface="Wingdings" pitchFamily="2" charset="2"/>
              <a:buNone/>
            </a:pPr>
            <a:endParaRPr lang="en-US" dirty="0" smtClean="0">
              <a:latin typeface="Tahoma" pitchFamily="34" charset="0"/>
            </a:endParaRPr>
          </a:p>
          <a:p>
            <a:pPr marL="0" indent="0">
              <a:lnSpc>
                <a:spcPct val="90000"/>
              </a:lnSpc>
              <a:buFont typeface="Wingdings" pitchFamily="2" charset="2"/>
              <a:buNone/>
            </a:pPr>
            <a:endParaRPr lang="en-US" dirty="0" smtClean="0">
              <a:latin typeface="Tahoma" pitchFamily="34" charset="0"/>
            </a:endParaRPr>
          </a:p>
          <a:p>
            <a:pPr marL="0" indent="0">
              <a:lnSpc>
                <a:spcPct val="90000"/>
              </a:lnSpc>
              <a:buFont typeface="Wingdings" pitchFamily="2" charset="2"/>
              <a:buNone/>
            </a:pPr>
            <a:r>
              <a:rPr lang="en-US" dirty="0" err="1" smtClean="0">
                <a:latin typeface="Palatino Linotype" pitchFamily="18" charset="0"/>
              </a:rPr>
              <a:t>Tujuan</a:t>
            </a:r>
            <a:r>
              <a:rPr lang="en-US" dirty="0" smtClean="0">
                <a:latin typeface="Palatino Linotype" pitchFamily="18" charset="0"/>
              </a:rPr>
              <a:t> : </a:t>
            </a:r>
            <a:r>
              <a:rPr lang="en-US" dirty="0" err="1" smtClean="0">
                <a:latin typeface="Palatino Linotype" pitchFamily="18" charset="0"/>
              </a:rPr>
              <a:t>Untuk</a:t>
            </a:r>
            <a:r>
              <a:rPr lang="en-US" dirty="0" smtClean="0">
                <a:latin typeface="Palatino Linotype" pitchFamily="18" charset="0"/>
              </a:rPr>
              <a:t> </a:t>
            </a:r>
            <a:r>
              <a:rPr lang="en-US" dirty="0" err="1" smtClean="0">
                <a:latin typeface="Palatino Linotype" pitchFamily="18" charset="0"/>
              </a:rPr>
              <a:t>megembangkan</a:t>
            </a:r>
            <a:r>
              <a:rPr lang="en-US" dirty="0" smtClean="0">
                <a:latin typeface="Palatino Linotype" pitchFamily="18" charset="0"/>
              </a:rPr>
              <a:t> </a:t>
            </a:r>
            <a:r>
              <a:rPr lang="en-US" dirty="0" err="1" smtClean="0">
                <a:latin typeface="Palatino Linotype" pitchFamily="18" charset="0"/>
              </a:rPr>
              <a:t>pendidikan</a:t>
            </a:r>
            <a:r>
              <a:rPr lang="en-US" dirty="0" smtClean="0">
                <a:latin typeface="Palatino Linotype" pitchFamily="18" charset="0"/>
              </a:rPr>
              <a:t> </a:t>
            </a:r>
            <a:r>
              <a:rPr lang="en-US" dirty="0" err="1" smtClean="0">
                <a:latin typeface="Palatino Linotype" pitchFamily="18" charset="0"/>
              </a:rPr>
              <a:t>dan</a:t>
            </a:r>
            <a:r>
              <a:rPr lang="en-US" dirty="0" smtClean="0">
                <a:latin typeface="Palatino Linotype" pitchFamily="18" charset="0"/>
              </a:rPr>
              <a:t> </a:t>
            </a:r>
            <a:r>
              <a:rPr lang="en-US" dirty="0" err="1" smtClean="0">
                <a:latin typeface="Palatino Linotype" pitchFamily="18" charset="0"/>
              </a:rPr>
              <a:t>kebudayaan</a:t>
            </a:r>
            <a:r>
              <a:rPr lang="en-US" dirty="0" smtClean="0">
                <a:latin typeface="Palatino Linotype" pitchFamily="18" charset="0"/>
              </a:rPr>
              <a:t> </a:t>
            </a:r>
            <a:r>
              <a:rPr lang="en-US" dirty="0" err="1" smtClean="0">
                <a:latin typeface="Palatino Linotype" pitchFamily="18" charset="0"/>
              </a:rPr>
              <a:t>serta</a:t>
            </a:r>
            <a:r>
              <a:rPr lang="en-US" dirty="0" smtClean="0">
                <a:latin typeface="Palatino Linotype" pitchFamily="18" charset="0"/>
              </a:rPr>
              <a:t> </a:t>
            </a:r>
            <a:r>
              <a:rPr lang="en-US" dirty="0" err="1" smtClean="0">
                <a:latin typeface="Palatino Linotype" pitchFamily="18" charset="0"/>
              </a:rPr>
              <a:t>melakukan</a:t>
            </a:r>
            <a:r>
              <a:rPr lang="en-US" dirty="0" smtClean="0">
                <a:latin typeface="Palatino Linotype" pitchFamily="18" charset="0"/>
              </a:rPr>
              <a:t> </a:t>
            </a:r>
            <a:r>
              <a:rPr lang="en-US" dirty="0" err="1" smtClean="0">
                <a:latin typeface="Palatino Linotype" pitchFamily="18" charset="0"/>
              </a:rPr>
              <a:t>usaha</a:t>
            </a:r>
            <a:r>
              <a:rPr lang="en-US" dirty="0" smtClean="0">
                <a:latin typeface="Palatino Linotype" pitchFamily="18" charset="0"/>
              </a:rPr>
              <a:t> </a:t>
            </a:r>
            <a:r>
              <a:rPr lang="en-US" dirty="0" err="1" smtClean="0">
                <a:latin typeface="Palatino Linotype" pitchFamily="18" charset="0"/>
              </a:rPr>
              <a:t>peningkatan</a:t>
            </a:r>
            <a:r>
              <a:rPr lang="en-US" dirty="0" smtClean="0">
                <a:latin typeface="Palatino Linotype" pitchFamily="18" charset="0"/>
              </a:rPr>
              <a:t> </a:t>
            </a:r>
            <a:r>
              <a:rPr lang="en-US" dirty="0" err="1" smtClean="0">
                <a:latin typeface="Palatino Linotype" pitchFamily="18" charset="0"/>
              </a:rPr>
              <a:t>perekonomian</a:t>
            </a:r>
            <a:r>
              <a:rPr lang="en-US" dirty="0" smtClean="0">
                <a:latin typeface="Palatino Linotype" pitchFamily="18" charset="0"/>
              </a:rPr>
              <a:t>. </a:t>
            </a:r>
          </a:p>
          <a:p>
            <a:pPr>
              <a:lnSpc>
                <a:spcPct val="90000"/>
              </a:lnSpc>
              <a:buFont typeface="Wingdings" pitchFamily="2" charset="2"/>
              <a:buNone/>
            </a:pPr>
            <a:endParaRPr lang="en-US" dirty="0" smtClean="0">
              <a:latin typeface="Tahoma" pitchFamily="34" charset="0"/>
            </a:endParaRPr>
          </a:p>
          <a:p>
            <a:endParaRPr lang="en-US" dirty="0"/>
          </a:p>
        </p:txBody>
      </p:sp>
      <p:pic>
        <p:nvPicPr>
          <p:cNvPr id="4" name="Picture 5" descr="Mangoenkusumo1"/>
          <p:cNvPicPr>
            <a:picLocks noChangeAspect="1" noChangeArrowheads="1"/>
          </p:cNvPicPr>
          <p:nvPr/>
        </p:nvPicPr>
        <p:blipFill>
          <a:blip r:embed="rId2"/>
          <a:srcRect/>
          <a:stretch>
            <a:fillRect/>
          </a:stretch>
        </p:blipFill>
        <p:spPr bwMode="auto">
          <a:xfrm>
            <a:off x="1905000" y="1600200"/>
            <a:ext cx="2057400" cy="2070100"/>
          </a:xfrm>
          <a:prstGeom prst="rect">
            <a:avLst/>
          </a:prstGeom>
          <a:noFill/>
          <a:ln w="9525">
            <a:noFill/>
            <a:miter lim="800000"/>
            <a:headEnd/>
            <a:tailEnd/>
          </a:ln>
        </p:spPr>
      </p:pic>
      <p:pic>
        <p:nvPicPr>
          <p:cNvPr id="5" name="Picture 4" descr="Soetomo"/>
          <p:cNvPicPr>
            <a:picLocks noChangeAspect="1" noChangeArrowheads="1"/>
          </p:cNvPicPr>
          <p:nvPr/>
        </p:nvPicPr>
        <p:blipFill>
          <a:blip r:embed="rId3"/>
          <a:srcRect/>
          <a:stretch>
            <a:fillRect/>
          </a:stretch>
        </p:blipFill>
        <p:spPr bwMode="auto">
          <a:xfrm>
            <a:off x="1905000" y="3886200"/>
            <a:ext cx="2057400" cy="2667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0" y="228600"/>
            <a:ext cx="7162800" cy="6324600"/>
          </a:xfrm>
        </p:spPr>
        <p:style>
          <a:lnRef idx="1">
            <a:schemeClr val="dk1"/>
          </a:lnRef>
          <a:fillRef idx="2">
            <a:schemeClr val="dk1"/>
          </a:fillRef>
          <a:effectRef idx="1">
            <a:schemeClr val="dk1"/>
          </a:effectRef>
          <a:fontRef idx="minor">
            <a:schemeClr val="dk1"/>
          </a:fontRef>
        </p:style>
        <p:txBody>
          <a:bodyPr>
            <a:normAutofit/>
          </a:bodyPr>
          <a:lstStyle/>
          <a:p>
            <a:endParaRPr lang="en-US" dirty="0" smtClean="0">
              <a:latin typeface="Tahoma" pitchFamily="34" charset="0"/>
            </a:endParaRPr>
          </a:p>
          <a:p>
            <a:pPr>
              <a:buNone/>
            </a:pPr>
            <a:r>
              <a:rPr lang="en-US" dirty="0" smtClean="0">
                <a:latin typeface="Tahoma" pitchFamily="34" charset="0"/>
              </a:rPr>
              <a:t>   </a:t>
            </a:r>
            <a:r>
              <a:rPr lang="en-US" dirty="0" err="1" smtClean="0">
                <a:latin typeface="Tahoma" pitchFamily="34" charset="0"/>
              </a:rPr>
              <a:t>Berdasarkan</a:t>
            </a:r>
            <a:r>
              <a:rPr lang="en-US" dirty="0" smtClean="0">
                <a:latin typeface="Tahoma" pitchFamily="34" charset="0"/>
              </a:rPr>
              <a:t> </a:t>
            </a:r>
            <a:r>
              <a:rPr lang="en-US" dirty="0" err="1" smtClean="0">
                <a:latin typeface="Tahoma" pitchFamily="34" charset="0"/>
              </a:rPr>
              <a:t>hasil</a:t>
            </a:r>
            <a:r>
              <a:rPr lang="en-US" dirty="0" smtClean="0">
                <a:latin typeface="Tahoma" pitchFamily="34" charset="0"/>
              </a:rPr>
              <a:t> </a:t>
            </a:r>
            <a:r>
              <a:rPr lang="en-US" dirty="0" err="1" smtClean="0">
                <a:latin typeface="Tahoma" pitchFamily="34" charset="0"/>
              </a:rPr>
              <a:t>kongres</a:t>
            </a:r>
            <a:r>
              <a:rPr lang="en-US" dirty="0" smtClean="0">
                <a:latin typeface="Tahoma" pitchFamily="34" charset="0"/>
              </a:rPr>
              <a:t> 3-5 </a:t>
            </a:r>
            <a:r>
              <a:rPr lang="en-US" dirty="0" err="1" smtClean="0">
                <a:latin typeface="Tahoma" pitchFamily="34" charset="0"/>
              </a:rPr>
              <a:t>Oktober</a:t>
            </a:r>
            <a:r>
              <a:rPr lang="en-US" dirty="0" smtClean="0">
                <a:latin typeface="Tahoma" pitchFamily="34" charset="0"/>
              </a:rPr>
              <a:t> 1908,  Budi </a:t>
            </a:r>
            <a:r>
              <a:rPr lang="en-US" dirty="0" err="1" smtClean="0">
                <a:latin typeface="Tahoma" pitchFamily="34" charset="0"/>
              </a:rPr>
              <a:t>Utomo</a:t>
            </a:r>
            <a:r>
              <a:rPr lang="en-US" dirty="0" smtClean="0">
                <a:latin typeface="Tahoma" pitchFamily="34" charset="0"/>
              </a:rPr>
              <a:t> </a:t>
            </a:r>
            <a:r>
              <a:rPr lang="en-US" dirty="0" err="1" smtClean="0">
                <a:latin typeface="Tahoma" pitchFamily="34" charset="0"/>
              </a:rPr>
              <a:t>di</a:t>
            </a:r>
            <a:r>
              <a:rPr lang="en-US" dirty="0" smtClean="0">
                <a:latin typeface="Tahoma" pitchFamily="34" charset="0"/>
              </a:rPr>
              <a:t> </a:t>
            </a:r>
            <a:r>
              <a:rPr lang="en-US" dirty="0" err="1" smtClean="0">
                <a:latin typeface="Tahoma" pitchFamily="34" charset="0"/>
              </a:rPr>
              <a:t>ketuai</a:t>
            </a:r>
            <a:r>
              <a:rPr lang="en-US" dirty="0" smtClean="0">
                <a:latin typeface="Tahoma" pitchFamily="34" charset="0"/>
              </a:rPr>
              <a:t> </a:t>
            </a:r>
            <a:r>
              <a:rPr lang="en-US" dirty="0" err="1" smtClean="0">
                <a:latin typeface="Tahoma" pitchFamily="34" charset="0"/>
              </a:rPr>
              <a:t>oleh</a:t>
            </a:r>
            <a:r>
              <a:rPr lang="en-US" dirty="0" smtClean="0">
                <a:latin typeface="Tahoma" pitchFamily="34" charset="0"/>
              </a:rPr>
              <a:t> </a:t>
            </a:r>
            <a:r>
              <a:rPr lang="en-US" b="1" dirty="0" err="1" smtClean="0">
                <a:latin typeface="Tahoma" pitchFamily="34" charset="0"/>
              </a:rPr>
              <a:t>Tirto</a:t>
            </a:r>
            <a:r>
              <a:rPr lang="en-US" b="1" dirty="0" smtClean="0">
                <a:latin typeface="Tahoma" pitchFamily="34" charset="0"/>
              </a:rPr>
              <a:t> </a:t>
            </a:r>
            <a:r>
              <a:rPr lang="en-US" b="1" dirty="0" err="1" smtClean="0">
                <a:latin typeface="Tahoma" pitchFamily="34" charset="0"/>
              </a:rPr>
              <a:t>Kusumo</a:t>
            </a:r>
            <a:r>
              <a:rPr lang="en-US" dirty="0" smtClean="0">
                <a:latin typeface="Tahoma" pitchFamily="34" charset="0"/>
              </a:rPr>
              <a:t> </a:t>
            </a:r>
            <a:r>
              <a:rPr lang="en-US" dirty="0" err="1" smtClean="0">
                <a:latin typeface="Tahoma" pitchFamily="34" charset="0"/>
              </a:rPr>
              <a:t>dari</a:t>
            </a:r>
            <a:r>
              <a:rPr lang="en-US" dirty="0" smtClean="0">
                <a:latin typeface="Tahoma" pitchFamily="34" charset="0"/>
              </a:rPr>
              <a:t> </a:t>
            </a:r>
            <a:r>
              <a:rPr lang="en-US" dirty="0" err="1" smtClean="0">
                <a:latin typeface="Tahoma" pitchFamily="34" charset="0"/>
              </a:rPr>
              <a:t>Karang</a:t>
            </a:r>
            <a:r>
              <a:rPr lang="en-US" dirty="0" smtClean="0">
                <a:latin typeface="Tahoma" pitchFamily="34" charset="0"/>
              </a:rPr>
              <a:t> </a:t>
            </a:r>
            <a:r>
              <a:rPr lang="en-US" dirty="0" err="1" smtClean="0">
                <a:latin typeface="Tahoma" pitchFamily="34" charset="0"/>
              </a:rPr>
              <a:t>Anyar</a:t>
            </a:r>
            <a:r>
              <a:rPr lang="en-US" dirty="0" smtClean="0">
                <a:latin typeface="Tahoma" pitchFamily="34" charset="0"/>
              </a:rPr>
              <a:t>, </a:t>
            </a:r>
            <a:r>
              <a:rPr lang="en-US" dirty="0" err="1" smtClean="0">
                <a:latin typeface="Tahoma" pitchFamily="34" charset="0"/>
              </a:rPr>
              <a:t>keanggotaan</a:t>
            </a:r>
            <a:r>
              <a:rPr lang="en-US" dirty="0" smtClean="0">
                <a:latin typeface="Tahoma" pitchFamily="34" charset="0"/>
              </a:rPr>
              <a:t> </a:t>
            </a:r>
            <a:r>
              <a:rPr lang="en-US" dirty="0" err="1" smtClean="0">
                <a:latin typeface="Tahoma" pitchFamily="34" charset="0"/>
              </a:rPr>
              <a:t>terbatas</a:t>
            </a:r>
            <a:r>
              <a:rPr lang="en-US" dirty="0" smtClean="0">
                <a:latin typeface="Tahoma" pitchFamily="34" charset="0"/>
              </a:rPr>
              <a:t> </a:t>
            </a:r>
            <a:r>
              <a:rPr lang="en-US" dirty="0" err="1" smtClean="0">
                <a:latin typeface="Tahoma" pitchFamily="34" charset="0"/>
              </a:rPr>
              <a:t>hanya</a:t>
            </a:r>
            <a:r>
              <a:rPr lang="en-US" dirty="0" smtClean="0">
                <a:latin typeface="Tahoma" pitchFamily="34" charset="0"/>
              </a:rPr>
              <a:t> </a:t>
            </a:r>
            <a:r>
              <a:rPr lang="en-US" dirty="0" err="1" smtClean="0">
                <a:latin typeface="Tahoma" pitchFamily="34" charset="0"/>
              </a:rPr>
              <a:t>suku</a:t>
            </a:r>
            <a:r>
              <a:rPr lang="en-US" dirty="0" smtClean="0">
                <a:latin typeface="Tahoma" pitchFamily="34" charset="0"/>
              </a:rPr>
              <a:t> </a:t>
            </a:r>
            <a:r>
              <a:rPr lang="en-US" dirty="0" err="1" smtClean="0">
                <a:latin typeface="Tahoma" pitchFamily="34" charset="0"/>
              </a:rPr>
              <a:t>Jawa</a:t>
            </a:r>
            <a:r>
              <a:rPr lang="en-US" dirty="0" smtClean="0">
                <a:latin typeface="Tahoma" pitchFamily="34" charset="0"/>
              </a:rPr>
              <a:t>, Bali </a:t>
            </a:r>
            <a:r>
              <a:rPr lang="en-US" dirty="0" err="1" smtClean="0">
                <a:latin typeface="Tahoma" pitchFamily="34" charset="0"/>
              </a:rPr>
              <a:t>dan</a:t>
            </a:r>
            <a:r>
              <a:rPr lang="en-US" dirty="0" smtClean="0">
                <a:latin typeface="Tahoma" pitchFamily="34" charset="0"/>
              </a:rPr>
              <a:t> Lombok </a:t>
            </a:r>
            <a:r>
              <a:rPr lang="en-US" dirty="0" err="1" smtClean="0">
                <a:latin typeface="Tahoma" pitchFamily="34" charset="0"/>
              </a:rPr>
              <a:t>serta</a:t>
            </a:r>
            <a:r>
              <a:rPr lang="en-US" dirty="0" smtClean="0">
                <a:latin typeface="Tahoma" pitchFamily="34" charset="0"/>
              </a:rPr>
              <a:t> </a:t>
            </a:r>
            <a:r>
              <a:rPr lang="en-US" dirty="0" err="1" smtClean="0">
                <a:latin typeface="Tahoma" pitchFamily="34" charset="0"/>
              </a:rPr>
              <a:t>hanya</a:t>
            </a:r>
            <a:r>
              <a:rPr lang="en-US" dirty="0" smtClean="0">
                <a:latin typeface="Tahoma" pitchFamily="34" charset="0"/>
              </a:rPr>
              <a:t> </a:t>
            </a:r>
            <a:r>
              <a:rPr lang="en-US" dirty="0" err="1" smtClean="0">
                <a:latin typeface="Tahoma" pitchFamily="34" charset="0"/>
              </a:rPr>
              <a:t>bergerak</a:t>
            </a:r>
            <a:r>
              <a:rPr lang="en-US" dirty="0" smtClean="0">
                <a:latin typeface="Tahoma" pitchFamily="34" charset="0"/>
              </a:rPr>
              <a:t> </a:t>
            </a:r>
            <a:r>
              <a:rPr lang="en-US" dirty="0" err="1" smtClean="0">
                <a:latin typeface="Tahoma" pitchFamily="34" charset="0"/>
              </a:rPr>
              <a:t>dalam</a:t>
            </a:r>
            <a:r>
              <a:rPr lang="en-US" dirty="0" smtClean="0">
                <a:latin typeface="Tahoma" pitchFamily="34" charset="0"/>
              </a:rPr>
              <a:t> </a:t>
            </a:r>
            <a:r>
              <a:rPr lang="en-US" dirty="0" err="1" smtClean="0">
                <a:latin typeface="Tahoma" pitchFamily="34" charset="0"/>
              </a:rPr>
              <a:t>bidang</a:t>
            </a:r>
            <a:r>
              <a:rPr lang="en-US" dirty="0" smtClean="0">
                <a:latin typeface="Tahoma" pitchFamily="34" charset="0"/>
              </a:rPr>
              <a:t> </a:t>
            </a:r>
            <a:r>
              <a:rPr lang="en-US" dirty="0" err="1" smtClean="0">
                <a:latin typeface="Tahoma" pitchFamily="34" charset="0"/>
              </a:rPr>
              <a:t>pengajaran</a:t>
            </a:r>
            <a:r>
              <a:rPr lang="en-US" dirty="0" smtClean="0">
                <a:latin typeface="Tahoma" pitchFamily="34" charset="0"/>
              </a:rPr>
              <a:t>, </a:t>
            </a:r>
            <a:r>
              <a:rPr lang="en-US" dirty="0" err="1" smtClean="0">
                <a:latin typeface="Tahoma" pitchFamily="34" charset="0"/>
              </a:rPr>
              <a:t>pendidikan</a:t>
            </a:r>
            <a:r>
              <a:rPr lang="en-US" dirty="0" smtClean="0">
                <a:latin typeface="Tahoma" pitchFamily="34" charset="0"/>
              </a:rPr>
              <a:t> </a:t>
            </a:r>
            <a:r>
              <a:rPr lang="en-US" dirty="0" err="1" smtClean="0">
                <a:latin typeface="Tahoma" pitchFamily="34" charset="0"/>
              </a:rPr>
              <a:t>dan</a:t>
            </a:r>
            <a:r>
              <a:rPr lang="en-US" dirty="0" smtClean="0">
                <a:latin typeface="Tahoma" pitchFamily="34" charset="0"/>
              </a:rPr>
              <a:t> </a:t>
            </a:r>
            <a:r>
              <a:rPr lang="en-US" dirty="0" err="1" smtClean="0">
                <a:latin typeface="Tahoma" pitchFamily="34" charset="0"/>
              </a:rPr>
              <a:t>kebudayaan</a:t>
            </a:r>
            <a:r>
              <a:rPr lang="en-US" dirty="0" smtClean="0">
                <a:latin typeface="Tahoma" pitchFamily="34" charset="0"/>
              </a:rPr>
              <a:t> </a:t>
            </a:r>
            <a:r>
              <a:rPr lang="en-US" dirty="0" err="1" smtClean="0">
                <a:latin typeface="Tahoma" pitchFamily="34" charset="0"/>
              </a:rPr>
              <a:t>serta</a:t>
            </a:r>
            <a:r>
              <a:rPr lang="en-US" dirty="0" smtClean="0">
                <a:latin typeface="Tahoma" pitchFamily="34" charset="0"/>
              </a:rPr>
              <a:t> </a:t>
            </a:r>
            <a:r>
              <a:rPr lang="en-US" dirty="0" err="1" smtClean="0">
                <a:latin typeface="Tahoma" pitchFamily="34" charset="0"/>
              </a:rPr>
              <a:t>tidak</a:t>
            </a:r>
            <a:r>
              <a:rPr lang="en-US" dirty="0" smtClean="0">
                <a:latin typeface="Tahoma" pitchFamily="34" charset="0"/>
              </a:rPr>
              <a:t> </a:t>
            </a:r>
            <a:r>
              <a:rPr lang="en-US" dirty="0" err="1" smtClean="0">
                <a:latin typeface="Tahoma" pitchFamily="34" charset="0"/>
              </a:rPr>
              <a:t>terlibat</a:t>
            </a:r>
            <a:r>
              <a:rPr lang="en-US" dirty="0" smtClean="0">
                <a:latin typeface="Tahoma" pitchFamily="34" charset="0"/>
              </a:rPr>
              <a:t> </a:t>
            </a:r>
            <a:r>
              <a:rPr lang="en-US" dirty="0" err="1" smtClean="0">
                <a:latin typeface="Tahoma" pitchFamily="34" charset="0"/>
              </a:rPr>
              <a:t>dalam</a:t>
            </a:r>
            <a:r>
              <a:rPr lang="en-US" dirty="0" smtClean="0">
                <a:latin typeface="Tahoma" pitchFamily="34" charset="0"/>
              </a:rPr>
              <a:t> </a:t>
            </a:r>
            <a:r>
              <a:rPr lang="en-US" dirty="0" err="1" smtClean="0">
                <a:latin typeface="Tahoma" pitchFamily="34" charset="0"/>
              </a:rPr>
              <a:t>politik</a:t>
            </a:r>
            <a:r>
              <a:rPr lang="en-US" dirty="0" smtClean="0">
                <a:latin typeface="Tahoma" pitchFamily="34" charset="0"/>
              </a:rPr>
              <a:t> </a:t>
            </a:r>
            <a:r>
              <a:rPr lang="en-US" dirty="0" err="1" smtClean="0">
                <a:latin typeface="Tahoma" pitchFamily="34" charset="0"/>
              </a:rPr>
              <a:t>peraktis</a:t>
            </a:r>
            <a:r>
              <a:rPr lang="en-US" dirty="0" smtClean="0">
                <a:latin typeface="Tahoma" pitchFamily="34" charset="0"/>
              </a:rPr>
              <a:t>.</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0" y="152400"/>
            <a:ext cx="7162800" cy="6553200"/>
          </a:xfrm>
        </p:spPr>
        <p:style>
          <a:lnRef idx="1">
            <a:schemeClr val="accent5"/>
          </a:lnRef>
          <a:fillRef idx="2">
            <a:schemeClr val="accent5"/>
          </a:fillRef>
          <a:effectRef idx="1">
            <a:schemeClr val="accent5"/>
          </a:effectRef>
          <a:fontRef idx="minor">
            <a:schemeClr val="dk1"/>
          </a:fontRef>
        </p:style>
        <p:txBody>
          <a:bodyPr>
            <a:normAutofit/>
          </a:bodyPr>
          <a:lstStyle/>
          <a:p>
            <a:pPr algn="ctr">
              <a:buFont typeface="Wingdings" pitchFamily="2" charset="2"/>
              <a:buNone/>
            </a:pPr>
            <a:endParaRPr lang="en-US" dirty="0" smtClean="0">
              <a:latin typeface="Tahoma" pitchFamily="34" charset="0"/>
            </a:endParaRPr>
          </a:p>
          <a:p>
            <a:pPr>
              <a:buFont typeface="Wingdings" pitchFamily="2" charset="2"/>
              <a:buNone/>
            </a:pPr>
            <a:r>
              <a:rPr lang="en-US" dirty="0" smtClean="0">
                <a:latin typeface="Tahoma" pitchFamily="34" charset="0"/>
              </a:rPr>
              <a:t>   </a:t>
            </a:r>
            <a:r>
              <a:rPr lang="en-US" dirty="0" err="1" smtClean="0">
                <a:latin typeface="Tahoma" pitchFamily="34" charset="0"/>
              </a:rPr>
              <a:t>Karena</a:t>
            </a:r>
            <a:r>
              <a:rPr lang="en-US" dirty="0" smtClean="0">
                <a:latin typeface="Tahoma" pitchFamily="34" charset="0"/>
              </a:rPr>
              <a:t> </a:t>
            </a:r>
            <a:r>
              <a:rPr lang="en-US" dirty="0" err="1">
                <a:latin typeface="Tahoma" pitchFamily="34" charset="0"/>
              </a:rPr>
              <a:t>sebagian</a:t>
            </a:r>
            <a:r>
              <a:rPr lang="en-US" dirty="0">
                <a:latin typeface="Tahoma" pitchFamily="34" charset="0"/>
              </a:rPr>
              <a:t> </a:t>
            </a:r>
            <a:r>
              <a:rPr lang="en-US" dirty="0" err="1">
                <a:latin typeface="Tahoma" pitchFamily="34" charset="0"/>
              </a:rPr>
              <a:t>besar</a:t>
            </a:r>
            <a:r>
              <a:rPr lang="en-US" dirty="0">
                <a:latin typeface="Tahoma" pitchFamily="34" charset="0"/>
              </a:rPr>
              <a:t> </a:t>
            </a:r>
            <a:r>
              <a:rPr lang="en-US" dirty="0" err="1">
                <a:latin typeface="Tahoma" pitchFamily="34" charset="0"/>
              </a:rPr>
              <a:t>anggotanya</a:t>
            </a:r>
            <a:r>
              <a:rPr lang="en-US" dirty="0">
                <a:latin typeface="Tahoma" pitchFamily="34" charset="0"/>
              </a:rPr>
              <a:t> </a:t>
            </a:r>
            <a:r>
              <a:rPr lang="en-US" dirty="0" err="1">
                <a:latin typeface="Tahoma" pitchFamily="34" charset="0"/>
              </a:rPr>
              <a:t>adalah</a:t>
            </a:r>
            <a:r>
              <a:rPr lang="en-US" dirty="0">
                <a:latin typeface="Tahoma" pitchFamily="34" charset="0"/>
              </a:rPr>
              <a:t> </a:t>
            </a:r>
            <a:r>
              <a:rPr lang="en-US" dirty="0" err="1">
                <a:latin typeface="Tahoma" pitchFamily="34" charset="0"/>
              </a:rPr>
              <a:t>pegawai</a:t>
            </a:r>
            <a:r>
              <a:rPr lang="en-US" dirty="0">
                <a:latin typeface="Tahoma" pitchFamily="34" charset="0"/>
              </a:rPr>
              <a:t> </a:t>
            </a:r>
            <a:r>
              <a:rPr lang="en-US" dirty="0" err="1">
                <a:latin typeface="Tahoma" pitchFamily="34" charset="0"/>
              </a:rPr>
              <a:t>pemerintah</a:t>
            </a:r>
            <a:r>
              <a:rPr lang="en-US" dirty="0">
                <a:latin typeface="Tahoma" pitchFamily="34" charset="0"/>
              </a:rPr>
              <a:t>, </a:t>
            </a:r>
            <a:r>
              <a:rPr lang="en-US" dirty="0" err="1">
                <a:latin typeface="Tahoma" pitchFamily="34" charset="0"/>
              </a:rPr>
              <a:t>maka</a:t>
            </a:r>
            <a:r>
              <a:rPr lang="en-US" dirty="0">
                <a:latin typeface="Tahoma" pitchFamily="34" charset="0"/>
              </a:rPr>
              <a:t> BO </a:t>
            </a:r>
            <a:r>
              <a:rPr lang="en-US" dirty="0" err="1">
                <a:latin typeface="Tahoma" pitchFamily="34" charset="0"/>
              </a:rPr>
              <a:t>selalu</a:t>
            </a:r>
            <a:r>
              <a:rPr lang="en-US" dirty="0">
                <a:latin typeface="Tahoma" pitchFamily="34" charset="0"/>
              </a:rPr>
              <a:t> </a:t>
            </a:r>
            <a:r>
              <a:rPr lang="en-US" dirty="0" err="1">
                <a:latin typeface="Tahoma" pitchFamily="34" charset="0"/>
              </a:rPr>
              <a:t>berhubungan</a:t>
            </a:r>
            <a:r>
              <a:rPr lang="en-US" dirty="0">
                <a:latin typeface="Tahoma" pitchFamily="34" charset="0"/>
              </a:rPr>
              <a:t> </a:t>
            </a:r>
            <a:r>
              <a:rPr lang="en-US" dirty="0" err="1">
                <a:latin typeface="Tahoma" pitchFamily="34" charset="0"/>
              </a:rPr>
              <a:t>baik</a:t>
            </a:r>
            <a:r>
              <a:rPr lang="en-US" dirty="0">
                <a:latin typeface="Tahoma" pitchFamily="34" charset="0"/>
              </a:rPr>
              <a:t> </a:t>
            </a:r>
            <a:r>
              <a:rPr lang="en-US" dirty="0" err="1">
                <a:latin typeface="Tahoma" pitchFamily="34" charset="0"/>
              </a:rPr>
              <a:t>dengan</a:t>
            </a:r>
            <a:r>
              <a:rPr lang="en-US" dirty="0">
                <a:latin typeface="Tahoma" pitchFamily="34" charset="0"/>
              </a:rPr>
              <a:t> </a:t>
            </a:r>
            <a:r>
              <a:rPr lang="en-US" dirty="0" err="1">
                <a:latin typeface="Tahoma" pitchFamily="34" charset="0"/>
              </a:rPr>
              <a:t>pemerintah</a:t>
            </a:r>
            <a:r>
              <a:rPr lang="en-US" dirty="0">
                <a:latin typeface="Tahoma" pitchFamily="34" charset="0"/>
              </a:rPr>
              <a:t> </a:t>
            </a:r>
            <a:r>
              <a:rPr lang="en-US" dirty="0" err="1">
                <a:latin typeface="Tahoma" pitchFamily="34" charset="0"/>
              </a:rPr>
              <a:t>selalu</a:t>
            </a:r>
            <a:r>
              <a:rPr lang="en-US" dirty="0">
                <a:latin typeface="Tahoma" pitchFamily="34" charset="0"/>
              </a:rPr>
              <a:t> </a:t>
            </a:r>
            <a:r>
              <a:rPr lang="en-US" dirty="0" err="1">
                <a:latin typeface="Tahoma" pitchFamily="34" charset="0"/>
              </a:rPr>
              <a:t>bersikap</a:t>
            </a:r>
            <a:r>
              <a:rPr lang="en-US" dirty="0">
                <a:latin typeface="Tahoma" pitchFamily="34" charset="0"/>
              </a:rPr>
              <a:t> </a:t>
            </a:r>
            <a:r>
              <a:rPr lang="en-US" dirty="0" err="1">
                <a:latin typeface="Tahoma" pitchFamily="34" charset="0"/>
              </a:rPr>
              <a:t>hati-hati</a:t>
            </a:r>
            <a:r>
              <a:rPr lang="en-US" dirty="0">
                <a:latin typeface="Tahoma" pitchFamily="34" charset="0"/>
              </a:rPr>
              <a:t> </a:t>
            </a:r>
            <a:r>
              <a:rPr lang="en-US" dirty="0" err="1">
                <a:latin typeface="Tahoma" pitchFamily="34" charset="0"/>
              </a:rPr>
              <a:t>dalam</a:t>
            </a:r>
            <a:r>
              <a:rPr lang="en-US" dirty="0">
                <a:latin typeface="Tahoma" pitchFamily="34" charset="0"/>
              </a:rPr>
              <a:t> </a:t>
            </a:r>
            <a:r>
              <a:rPr lang="en-US" dirty="0" err="1">
                <a:latin typeface="Tahoma" pitchFamily="34" charset="0"/>
              </a:rPr>
              <a:t>mengambil</a:t>
            </a:r>
            <a:r>
              <a:rPr lang="en-US" dirty="0">
                <a:latin typeface="Tahoma" pitchFamily="34" charset="0"/>
              </a:rPr>
              <a:t> </a:t>
            </a:r>
            <a:r>
              <a:rPr lang="en-US" dirty="0" err="1">
                <a:latin typeface="Tahoma" pitchFamily="34" charset="0"/>
              </a:rPr>
              <a:t>kebijakan</a:t>
            </a:r>
            <a:r>
              <a:rPr lang="en-US" dirty="0">
                <a:latin typeface="Tahoma" pitchFamily="34" charset="0"/>
              </a:rPr>
              <a:t>.</a:t>
            </a:r>
          </a:p>
          <a:p>
            <a:pPr>
              <a:buFont typeface="Wingdings" pitchFamily="2" charset="2"/>
              <a:buNone/>
            </a:pPr>
            <a:endParaRPr lang="en-US" dirty="0">
              <a:latin typeface="Tahoma" pitchFamily="34" charset="0"/>
            </a:endParaRPr>
          </a:p>
          <a:p>
            <a:pPr>
              <a:buFont typeface="Wingdings" pitchFamily="2" charset="2"/>
              <a:buNone/>
            </a:pPr>
            <a:r>
              <a:rPr lang="en-US" dirty="0">
                <a:latin typeface="Tahoma" pitchFamily="34" charset="0"/>
              </a:rPr>
              <a:t> </a:t>
            </a:r>
            <a:r>
              <a:rPr lang="en-US" dirty="0" smtClean="0">
                <a:latin typeface="Tahoma" pitchFamily="34" charset="0"/>
              </a:rPr>
              <a:t>  </a:t>
            </a:r>
            <a:r>
              <a:rPr lang="en-US" dirty="0" err="1" smtClean="0">
                <a:latin typeface="Tahoma" pitchFamily="34" charset="0"/>
              </a:rPr>
              <a:t>Disebabkan</a:t>
            </a:r>
            <a:r>
              <a:rPr lang="en-US" dirty="0" smtClean="0">
                <a:latin typeface="Tahoma" pitchFamily="34" charset="0"/>
              </a:rPr>
              <a:t> </a:t>
            </a:r>
            <a:r>
              <a:rPr lang="en-US" dirty="0">
                <a:latin typeface="Tahoma" pitchFamily="34" charset="0"/>
              </a:rPr>
              <a:t>Budi </a:t>
            </a:r>
            <a:r>
              <a:rPr lang="en-US" dirty="0" err="1">
                <a:latin typeface="Tahoma" pitchFamily="34" charset="0"/>
              </a:rPr>
              <a:t>Utomo</a:t>
            </a:r>
            <a:r>
              <a:rPr lang="en-US" dirty="0">
                <a:latin typeface="Tahoma" pitchFamily="34" charset="0"/>
              </a:rPr>
              <a:t> </a:t>
            </a:r>
            <a:r>
              <a:rPr lang="en-US" dirty="0" err="1">
                <a:latin typeface="Tahoma" pitchFamily="34" charset="0"/>
              </a:rPr>
              <a:t>mempertahankan</a:t>
            </a:r>
            <a:r>
              <a:rPr lang="en-US" dirty="0">
                <a:latin typeface="Tahoma" pitchFamily="34" charset="0"/>
              </a:rPr>
              <a:t> </a:t>
            </a:r>
            <a:r>
              <a:rPr lang="en-US" dirty="0" err="1">
                <a:latin typeface="Tahoma" pitchFamily="34" charset="0"/>
              </a:rPr>
              <a:t>sifat</a:t>
            </a:r>
            <a:r>
              <a:rPr lang="en-US" dirty="0">
                <a:latin typeface="Tahoma" pitchFamily="34" charset="0"/>
              </a:rPr>
              <a:t> </a:t>
            </a:r>
            <a:r>
              <a:rPr lang="en-US" dirty="0" err="1">
                <a:latin typeface="Tahoma" pitchFamily="34" charset="0"/>
              </a:rPr>
              <a:t>kedaerahan</a:t>
            </a:r>
            <a:r>
              <a:rPr lang="en-US" dirty="0">
                <a:latin typeface="Tahoma" pitchFamily="34" charset="0"/>
              </a:rPr>
              <a:t>, </a:t>
            </a:r>
            <a:r>
              <a:rPr lang="en-US" dirty="0" err="1">
                <a:latin typeface="Tahoma" pitchFamily="34" charset="0"/>
              </a:rPr>
              <a:t>dan</a:t>
            </a:r>
            <a:r>
              <a:rPr lang="en-US" dirty="0">
                <a:latin typeface="Tahoma" pitchFamily="34" charset="0"/>
              </a:rPr>
              <a:t> </a:t>
            </a:r>
            <a:r>
              <a:rPr lang="en-US" dirty="0" err="1">
                <a:latin typeface="Tahoma" pitchFamily="34" charset="0"/>
              </a:rPr>
              <a:t>desakan</a:t>
            </a:r>
            <a:r>
              <a:rPr lang="en-US" dirty="0">
                <a:latin typeface="Tahoma" pitchFamily="34" charset="0"/>
              </a:rPr>
              <a:t> </a:t>
            </a:r>
            <a:r>
              <a:rPr lang="en-US" dirty="0" err="1">
                <a:latin typeface="Tahoma" pitchFamily="34" charset="0"/>
              </a:rPr>
              <a:t>untuk</a:t>
            </a:r>
            <a:r>
              <a:rPr lang="en-US" dirty="0">
                <a:latin typeface="Tahoma" pitchFamily="34" charset="0"/>
              </a:rPr>
              <a:t> </a:t>
            </a:r>
            <a:r>
              <a:rPr lang="en-US" dirty="0" err="1">
                <a:latin typeface="Tahoma" pitchFamily="34" charset="0"/>
              </a:rPr>
              <a:t>membuka</a:t>
            </a:r>
            <a:r>
              <a:rPr lang="en-US" dirty="0">
                <a:latin typeface="Tahoma" pitchFamily="34" charset="0"/>
              </a:rPr>
              <a:t> </a:t>
            </a:r>
            <a:r>
              <a:rPr lang="en-US" dirty="0" err="1">
                <a:latin typeface="Tahoma" pitchFamily="34" charset="0"/>
              </a:rPr>
              <a:t>diri</a:t>
            </a:r>
            <a:r>
              <a:rPr lang="en-US" dirty="0">
                <a:latin typeface="Tahoma" pitchFamily="34" charset="0"/>
              </a:rPr>
              <a:t> </a:t>
            </a:r>
            <a:r>
              <a:rPr lang="en-US" dirty="0" err="1">
                <a:latin typeface="Tahoma" pitchFamily="34" charset="0"/>
              </a:rPr>
              <a:t>menjadi</a:t>
            </a:r>
            <a:r>
              <a:rPr lang="en-US" dirty="0">
                <a:latin typeface="Tahoma" pitchFamily="34" charset="0"/>
              </a:rPr>
              <a:t> </a:t>
            </a:r>
            <a:r>
              <a:rPr lang="en-US" dirty="0" err="1">
                <a:latin typeface="Tahoma" pitchFamily="34" charset="0"/>
              </a:rPr>
              <a:t>organisasi</a:t>
            </a:r>
            <a:r>
              <a:rPr lang="en-US" dirty="0">
                <a:latin typeface="Tahoma" pitchFamily="34" charset="0"/>
              </a:rPr>
              <a:t> </a:t>
            </a:r>
            <a:r>
              <a:rPr lang="en-US" dirty="0" err="1">
                <a:latin typeface="Tahoma" pitchFamily="34" charset="0"/>
              </a:rPr>
              <a:t>nasional</a:t>
            </a:r>
            <a:r>
              <a:rPr lang="en-US" dirty="0">
                <a:latin typeface="Tahoma" pitchFamily="34" charset="0"/>
              </a:rPr>
              <a:t> </a:t>
            </a:r>
            <a:r>
              <a:rPr lang="en-US" dirty="0" err="1">
                <a:latin typeface="Tahoma" pitchFamily="34" charset="0"/>
              </a:rPr>
              <a:t>semakin</a:t>
            </a:r>
            <a:r>
              <a:rPr lang="en-US" dirty="0">
                <a:latin typeface="Tahoma" pitchFamily="34" charset="0"/>
              </a:rPr>
              <a:t> </a:t>
            </a:r>
            <a:r>
              <a:rPr lang="en-US" dirty="0" err="1">
                <a:latin typeface="Tahoma" pitchFamily="34" charset="0"/>
              </a:rPr>
              <a:t>besar</a:t>
            </a:r>
            <a:r>
              <a:rPr lang="en-US" dirty="0">
                <a:latin typeface="Tahoma" pitchFamily="34" charset="0"/>
              </a:rPr>
              <a:t> </a:t>
            </a:r>
            <a:r>
              <a:rPr lang="en-US" dirty="0" err="1">
                <a:latin typeface="Tahoma" pitchFamily="34" charset="0"/>
              </a:rPr>
              <a:t>menjadikan</a:t>
            </a:r>
            <a:r>
              <a:rPr lang="en-US" dirty="0">
                <a:latin typeface="Tahoma" pitchFamily="34" charset="0"/>
              </a:rPr>
              <a:t> Budi </a:t>
            </a:r>
            <a:r>
              <a:rPr lang="en-US" dirty="0" err="1">
                <a:latin typeface="Tahoma" pitchFamily="34" charset="0"/>
              </a:rPr>
              <a:t>Utomo</a:t>
            </a:r>
            <a:r>
              <a:rPr lang="en-US" dirty="0">
                <a:latin typeface="Tahoma" pitchFamily="34" charset="0"/>
              </a:rPr>
              <a:t> </a:t>
            </a:r>
            <a:r>
              <a:rPr lang="en-US" dirty="0" err="1">
                <a:latin typeface="Tahoma" pitchFamily="34" charset="0"/>
              </a:rPr>
              <a:t>semakin</a:t>
            </a:r>
            <a:r>
              <a:rPr lang="en-US" dirty="0">
                <a:latin typeface="Tahoma" pitchFamily="34" charset="0"/>
              </a:rPr>
              <a:t> </a:t>
            </a:r>
            <a:r>
              <a:rPr lang="en-US" dirty="0" err="1">
                <a:latin typeface="Tahoma" pitchFamily="34" charset="0"/>
              </a:rPr>
              <a:t>mundur</a:t>
            </a:r>
            <a:r>
              <a:rPr lang="en-US" dirty="0">
                <a:latin typeface="Tahoma" pitchFamily="34" charset="0"/>
              </a:rPr>
              <a:t> </a:t>
            </a:r>
            <a:r>
              <a:rPr lang="en-US" dirty="0" err="1">
                <a:latin typeface="Tahoma" pitchFamily="34" charset="0"/>
              </a:rPr>
              <a:t>dan</a:t>
            </a:r>
            <a:r>
              <a:rPr lang="en-US" dirty="0">
                <a:latin typeface="Tahoma" pitchFamily="34" charset="0"/>
              </a:rPr>
              <a:t> </a:t>
            </a:r>
            <a:r>
              <a:rPr lang="en-US" dirty="0" err="1">
                <a:latin typeface="Tahoma" pitchFamily="34" charset="0"/>
              </a:rPr>
              <a:t>banyak</a:t>
            </a:r>
            <a:r>
              <a:rPr lang="en-US" dirty="0">
                <a:latin typeface="Tahoma" pitchFamily="34" charset="0"/>
              </a:rPr>
              <a:t> </a:t>
            </a:r>
            <a:r>
              <a:rPr lang="en-US" dirty="0" err="1">
                <a:latin typeface="Tahoma" pitchFamily="34" charset="0"/>
              </a:rPr>
              <a:t>anggotanya</a:t>
            </a:r>
            <a:r>
              <a:rPr lang="en-US" dirty="0">
                <a:latin typeface="Tahoma" pitchFamily="34" charset="0"/>
              </a:rPr>
              <a:t> </a:t>
            </a:r>
            <a:r>
              <a:rPr lang="en-US" dirty="0" err="1">
                <a:latin typeface="Tahoma" pitchFamily="34" charset="0"/>
              </a:rPr>
              <a:t>pindah</a:t>
            </a:r>
            <a:r>
              <a:rPr lang="en-US" dirty="0">
                <a:latin typeface="Tahoma" pitchFamily="34" charset="0"/>
              </a:rPr>
              <a:t> </a:t>
            </a:r>
            <a:r>
              <a:rPr lang="en-US" dirty="0" err="1">
                <a:latin typeface="Tahoma" pitchFamily="34" charset="0"/>
              </a:rPr>
              <a:t>ke</a:t>
            </a:r>
            <a:r>
              <a:rPr lang="en-US" dirty="0">
                <a:latin typeface="Tahoma" pitchFamily="34" charset="0"/>
              </a:rPr>
              <a:t> </a:t>
            </a:r>
            <a:r>
              <a:rPr lang="en-US" dirty="0" err="1">
                <a:latin typeface="Tahoma" pitchFamily="34" charset="0"/>
              </a:rPr>
              <a:t>organisasi</a:t>
            </a:r>
            <a:r>
              <a:rPr lang="en-US" dirty="0">
                <a:latin typeface="Tahoma" pitchFamily="34" charset="0"/>
              </a:rPr>
              <a:t> lain. </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74638"/>
            <a:ext cx="7086600" cy="792162"/>
          </a:xfrm>
        </p:spPr>
        <p:style>
          <a:lnRef idx="2">
            <a:schemeClr val="dk1">
              <a:shade val="50000"/>
            </a:schemeClr>
          </a:lnRef>
          <a:fillRef idx="1">
            <a:schemeClr val="dk1"/>
          </a:fillRef>
          <a:effectRef idx="0">
            <a:schemeClr val="dk1"/>
          </a:effectRef>
          <a:fontRef idx="minor">
            <a:schemeClr val="lt1"/>
          </a:fontRef>
        </p:style>
        <p:txBody>
          <a:bodyPr>
            <a:normAutofit fontScale="90000"/>
          </a:bodyPr>
          <a:lstStyle/>
          <a:p>
            <a:r>
              <a:rPr lang="en-US" dirty="0" err="1" smtClean="0">
                <a:latin typeface="Tempus Sans ITC" pitchFamily="82" charset="0"/>
              </a:rPr>
              <a:t>Sarekat</a:t>
            </a:r>
            <a:r>
              <a:rPr lang="en-US" dirty="0" smtClean="0">
                <a:latin typeface="Tempus Sans ITC" pitchFamily="82" charset="0"/>
              </a:rPr>
              <a:t> Islam (SI)</a:t>
            </a:r>
            <a:endParaRPr lang="en-US" dirty="0"/>
          </a:p>
        </p:txBody>
      </p:sp>
      <p:sp>
        <p:nvSpPr>
          <p:cNvPr id="3" name="Content Placeholder 2"/>
          <p:cNvSpPr>
            <a:spLocks noGrp="1"/>
          </p:cNvSpPr>
          <p:nvPr>
            <p:ph idx="1"/>
          </p:nvPr>
        </p:nvSpPr>
        <p:spPr>
          <a:xfrm>
            <a:off x="3886200" y="1219200"/>
            <a:ext cx="5029200" cy="5410200"/>
          </a:xfrm>
        </p:spPr>
        <p:style>
          <a:lnRef idx="2">
            <a:schemeClr val="dk1">
              <a:shade val="50000"/>
            </a:schemeClr>
          </a:lnRef>
          <a:fillRef idx="1">
            <a:schemeClr val="dk1"/>
          </a:fillRef>
          <a:effectRef idx="0">
            <a:schemeClr val="dk1"/>
          </a:effectRef>
          <a:fontRef idx="minor">
            <a:schemeClr val="lt1"/>
          </a:fontRef>
        </p:style>
        <p:txBody>
          <a:bodyPr>
            <a:normAutofit fontScale="85000" lnSpcReduction="20000"/>
          </a:bodyPr>
          <a:lstStyle/>
          <a:p>
            <a:pPr algn="ctr">
              <a:buFont typeface="Wingdings" pitchFamily="2" charset="2"/>
              <a:buNone/>
            </a:pPr>
            <a:endParaRPr lang="en-US" dirty="0" smtClean="0">
              <a:latin typeface="Tahoma" pitchFamily="34" charset="0"/>
            </a:endParaRPr>
          </a:p>
          <a:p>
            <a:pPr algn="ctr">
              <a:buFont typeface="Wingdings" pitchFamily="2" charset="2"/>
              <a:buNone/>
            </a:pPr>
            <a:r>
              <a:rPr lang="en-US" dirty="0" err="1" smtClean="0">
                <a:latin typeface="Tahoma" pitchFamily="34" charset="0"/>
              </a:rPr>
              <a:t>Didirikan</a:t>
            </a:r>
            <a:r>
              <a:rPr lang="en-US" dirty="0" smtClean="0">
                <a:latin typeface="Tahoma" pitchFamily="34" charset="0"/>
              </a:rPr>
              <a:t> </a:t>
            </a:r>
            <a:r>
              <a:rPr lang="en-US" dirty="0" err="1" smtClean="0">
                <a:latin typeface="Tahoma" pitchFamily="34" charset="0"/>
              </a:rPr>
              <a:t>oleh</a:t>
            </a:r>
            <a:r>
              <a:rPr lang="en-US" dirty="0" smtClean="0">
                <a:latin typeface="Tahoma" pitchFamily="34" charset="0"/>
              </a:rPr>
              <a:t> </a:t>
            </a:r>
            <a:r>
              <a:rPr lang="en-US" dirty="0" smtClean="0">
                <a:latin typeface="Tahoma" pitchFamily="34" charset="0"/>
              </a:rPr>
              <a:t>R.M </a:t>
            </a:r>
            <a:r>
              <a:rPr lang="en-US" dirty="0" err="1" smtClean="0">
                <a:latin typeface="Tahoma" pitchFamily="34" charset="0"/>
              </a:rPr>
              <a:t>Tirtoadisuryo</a:t>
            </a:r>
            <a:r>
              <a:rPr lang="en-US" dirty="0" smtClean="0">
                <a:latin typeface="Tahoma" pitchFamily="34" charset="0"/>
              </a:rPr>
              <a:t>, </a:t>
            </a:r>
          </a:p>
          <a:p>
            <a:pPr algn="ctr">
              <a:buFont typeface="Wingdings" pitchFamily="2" charset="2"/>
              <a:buNone/>
            </a:pPr>
            <a:endParaRPr lang="en-US" b="1" dirty="0" smtClean="0">
              <a:latin typeface="Tahoma" pitchFamily="34" charset="0"/>
            </a:endParaRPr>
          </a:p>
          <a:p>
            <a:pPr algn="ctr">
              <a:buFont typeface="Wingdings" pitchFamily="2" charset="2"/>
              <a:buNone/>
            </a:pPr>
            <a:r>
              <a:rPr lang="en-US" b="1" i="1" dirty="0" smtClean="0">
                <a:solidFill>
                  <a:srgbClr val="FF0000"/>
                </a:solidFill>
                <a:latin typeface="Tahoma" pitchFamily="34" charset="0"/>
              </a:rPr>
              <a:t>H </a:t>
            </a:r>
            <a:r>
              <a:rPr lang="en-US" b="1" i="1" dirty="0" err="1" smtClean="0">
                <a:solidFill>
                  <a:srgbClr val="FF0000"/>
                </a:solidFill>
                <a:latin typeface="Tahoma" pitchFamily="34" charset="0"/>
              </a:rPr>
              <a:t>Samanhudi</a:t>
            </a:r>
            <a:r>
              <a:rPr lang="en-US" i="1" dirty="0" smtClean="0">
                <a:solidFill>
                  <a:srgbClr val="FF0000"/>
                </a:solidFill>
                <a:latin typeface="Tahoma" pitchFamily="34" charset="0"/>
              </a:rPr>
              <a:t> </a:t>
            </a:r>
            <a:r>
              <a:rPr lang="en-US" i="1" dirty="0" err="1" smtClean="0">
                <a:solidFill>
                  <a:srgbClr val="FF0000"/>
                </a:solidFill>
                <a:latin typeface="Tahoma" pitchFamily="34" charset="0"/>
              </a:rPr>
              <a:t>pada</a:t>
            </a:r>
            <a:r>
              <a:rPr lang="en-US" i="1" dirty="0" smtClean="0">
                <a:solidFill>
                  <a:srgbClr val="FF0000"/>
                </a:solidFill>
                <a:latin typeface="Tahoma" pitchFamily="34" charset="0"/>
              </a:rPr>
              <a:t> </a:t>
            </a:r>
            <a:r>
              <a:rPr lang="en-US" i="1" dirty="0" err="1" smtClean="0">
                <a:solidFill>
                  <a:srgbClr val="FF0000"/>
                </a:solidFill>
                <a:latin typeface="Tahoma" pitchFamily="34" charset="0"/>
              </a:rPr>
              <a:t>thun</a:t>
            </a:r>
            <a:r>
              <a:rPr lang="en-US" i="1" dirty="0" smtClean="0">
                <a:solidFill>
                  <a:srgbClr val="FF0000"/>
                </a:solidFill>
                <a:latin typeface="Tahoma" pitchFamily="34" charset="0"/>
              </a:rPr>
              <a:t> 1905 </a:t>
            </a:r>
            <a:r>
              <a:rPr lang="en-US" dirty="0" err="1" smtClean="0">
                <a:latin typeface="Tahoma" pitchFamily="34" charset="0"/>
              </a:rPr>
              <a:t>di</a:t>
            </a:r>
            <a:r>
              <a:rPr lang="en-US" dirty="0" smtClean="0">
                <a:latin typeface="Tahoma" pitchFamily="34" charset="0"/>
              </a:rPr>
              <a:t> Solo </a:t>
            </a:r>
            <a:r>
              <a:rPr lang="en-US" dirty="0" err="1" smtClean="0">
                <a:latin typeface="Tahoma" pitchFamily="34" charset="0"/>
              </a:rPr>
              <a:t>dengan</a:t>
            </a:r>
            <a:r>
              <a:rPr lang="en-US" dirty="0" smtClean="0">
                <a:latin typeface="Tahoma" pitchFamily="34" charset="0"/>
              </a:rPr>
              <a:t> </a:t>
            </a:r>
            <a:r>
              <a:rPr lang="en-US" dirty="0" err="1" smtClean="0">
                <a:latin typeface="Tahoma" pitchFamily="34" charset="0"/>
              </a:rPr>
              <a:t>nama</a:t>
            </a:r>
            <a:r>
              <a:rPr lang="en-US" dirty="0" smtClean="0">
                <a:latin typeface="Tahoma" pitchFamily="34" charset="0"/>
              </a:rPr>
              <a:t> </a:t>
            </a:r>
            <a:r>
              <a:rPr lang="en-US" dirty="0" err="1" smtClean="0">
                <a:latin typeface="Tahoma" pitchFamily="34" charset="0"/>
              </a:rPr>
              <a:t>Sarekat</a:t>
            </a:r>
            <a:r>
              <a:rPr lang="en-US" dirty="0" smtClean="0">
                <a:latin typeface="Tahoma" pitchFamily="34" charset="0"/>
              </a:rPr>
              <a:t> </a:t>
            </a:r>
            <a:r>
              <a:rPr lang="en-US" dirty="0" err="1" smtClean="0">
                <a:latin typeface="Tahoma" pitchFamily="34" charset="0"/>
              </a:rPr>
              <a:t>Dagang</a:t>
            </a:r>
            <a:r>
              <a:rPr lang="en-US" dirty="0" smtClean="0">
                <a:latin typeface="Tahoma" pitchFamily="34" charset="0"/>
              </a:rPr>
              <a:t> Islam (SDI) </a:t>
            </a:r>
            <a:r>
              <a:rPr lang="en-US" dirty="0" err="1" smtClean="0">
                <a:latin typeface="Tahoma" pitchFamily="34" charset="0"/>
              </a:rPr>
              <a:t>corak</a:t>
            </a:r>
            <a:r>
              <a:rPr lang="en-US" dirty="0" smtClean="0">
                <a:latin typeface="Tahoma" pitchFamily="34" charset="0"/>
              </a:rPr>
              <a:t> </a:t>
            </a:r>
            <a:r>
              <a:rPr lang="en-US" dirty="0" err="1" smtClean="0">
                <a:latin typeface="Tahoma" pitchFamily="34" charset="0"/>
              </a:rPr>
              <a:t>pergerakan</a:t>
            </a:r>
            <a:r>
              <a:rPr lang="en-US" dirty="0" smtClean="0">
                <a:latin typeface="Tahoma" pitchFamily="34" charset="0"/>
              </a:rPr>
              <a:t> agama </a:t>
            </a:r>
            <a:r>
              <a:rPr lang="en-US" dirty="0" err="1" smtClean="0">
                <a:latin typeface="Tahoma" pitchFamily="34" charset="0"/>
              </a:rPr>
              <a:t>dan</a:t>
            </a:r>
            <a:r>
              <a:rPr lang="en-US" dirty="0" smtClean="0">
                <a:latin typeface="Tahoma" pitchFamily="34" charset="0"/>
              </a:rPr>
              <a:t> </a:t>
            </a:r>
            <a:r>
              <a:rPr lang="en-US" dirty="0" err="1" smtClean="0">
                <a:latin typeface="Tahoma" pitchFamily="34" charset="0"/>
              </a:rPr>
              <a:t>ekonomi</a:t>
            </a:r>
            <a:r>
              <a:rPr lang="en-US" dirty="0" smtClean="0">
                <a:latin typeface="Tahoma" pitchFamily="34" charset="0"/>
              </a:rPr>
              <a:t>. </a:t>
            </a:r>
            <a:r>
              <a:rPr lang="en-US" dirty="0" err="1" smtClean="0">
                <a:latin typeface="Tahoma" pitchFamily="34" charset="0"/>
              </a:rPr>
              <a:t>Pada</a:t>
            </a:r>
            <a:r>
              <a:rPr lang="en-US" dirty="0" smtClean="0">
                <a:latin typeface="Tahoma" pitchFamily="34" charset="0"/>
              </a:rPr>
              <a:t> 10 </a:t>
            </a:r>
            <a:r>
              <a:rPr lang="en-US" dirty="0" err="1" smtClean="0">
                <a:latin typeface="Tahoma" pitchFamily="34" charset="0"/>
              </a:rPr>
              <a:t>september</a:t>
            </a:r>
            <a:r>
              <a:rPr lang="en-US" dirty="0" smtClean="0">
                <a:latin typeface="Tahoma" pitchFamily="34" charset="0"/>
              </a:rPr>
              <a:t> 1912 </a:t>
            </a:r>
            <a:r>
              <a:rPr lang="en-US" dirty="0" err="1" smtClean="0">
                <a:latin typeface="Tahoma" pitchFamily="34" charset="0"/>
              </a:rPr>
              <a:t>di</a:t>
            </a:r>
            <a:r>
              <a:rPr lang="en-US" dirty="0" smtClean="0">
                <a:latin typeface="Tahoma" pitchFamily="34" charset="0"/>
              </a:rPr>
              <a:t> </a:t>
            </a:r>
            <a:r>
              <a:rPr lang="en-US" dirty="0" err="1" smtClean="0">
                <a:latin typeface="Tahoma" pitchFamily="34" charset="0"/>
              </a:rPr>
              <a:t>rubah</a:t>
            </a:r>
            <a:r>
              <a:rPr lang="en-US" dirty="0" smtClean="0">
                <a:latin typeface="Tahoma" pitchFamily="34" charset="0"/>
              </a:rPr>
              <a:t> </a:t>
            </a:r>
            <a:r>
              <a:rPr lang="en-US" dirty="0" err="1" smtClean="0">
                <a:latin typeface="Tahoma" pitchFamily="34" charset="0"/>
              </a:rPr>
              <a:t>menjadi</a:t>
            </a:r>
            <a:r>
              <a:rPr lang="en-US" dirty="0" smtClean="0">
                <a:latin typeface="Tahoma" pitchFamily="34" charset="0"/>
              </a:rPr>
              <a:t> </a:t>
            </a:r>
            <a:r>
              <a:rPr lang="en-US" dirty="0" err="1" smtClean="0">
                <a:latin typeface="Tahoma" pitchFamily="34" charset="0"/>
              </a:rPr>
              <a:t>Sarekat</a:t>
            </a:r>
            <a:r>
              <a:rPr lang="en-US" dirty="0" smtClean="0">
                <a:latin typeface="Tahoma" pitchFamily="34" charset="0"/>
              </a:rPr>
              <a:t> Islam (SI)</a:t>
            </a:r>
          </a:p>
          <a:p>
            <a:pPr algn="ctr">
              <a:buFont typeface="Wingdings" pitchFamily="2" charset="2"/>
              <a:buNone/>
            </a:pPr>
            <a:endParaRPr lang="en-US" dirty="0" smtClean="0">
              <a:latin typeface="Tahoma" pitchFamily="34" charset="0"/>
            </a:endParaRPr>
          </a:p>
          <a:p>
            <a:pPr algn="ctr">
              <a:buFont typeface="Wingdings" pitchFamily="2" charset="2"/>
              <a:buNone/>
            </a:pPr>
            <a:endParaRPr lang="en-US" dirty="0" smtClean="0">
              <a:latin typeface="Tahoma" pitchFamily="34" charset="0"/>
            </a:endParaRPr>
          </a:p>
          <a:p>
            <a:pPr algn="ctr">
              <a:buFont typeface="Wingdings" pitchFamily="2" charset="2"/>
              <a:buNone/>
            </a:pPr>
            <a:endParaRPr lang="en-US" dirty="0" smtClean="0">
              <a:latin typeface="Tahoma" pitchFamily="34" charset="0"/>
            </a:endParaRPr>
          </a:p>
          <a:p>
            <a:r>
              <a:rPr lang="en-US" dirty="0" err="1" smtClean="0">
                <a:latin typeface="Tahoma" pitchFamily="34" charset="0"/>
              </a:rPr>
              <a:t>Menurut</a:t>
            </a:r>
            <a:r>
              <a:rPr lang="en-US" dirty="0" smtClean="0">
                <a:latin typeface="Tahoma" pitchFamily="34" charset="0"/>
              </a:rPr>
              <a:t> </a:t>
            </a:r>
            <a:r>
              <a:rPr lang="en-US" b="1" dirty="0" smtClean="0">
                <a:latin typeface="Tahoma" pitchFamily="34" charset="0"/>
              </a:rPr>
              <a:t>HOS </a:t>
            </a:r>
            <a:r>
              <a:rPr lang="en-US" b="1" dirty="0" err="1" smtClean="0">
                <a:latin typeface="Tahoma" pitchFamily="34" charset="0"/>
              </a:rPr>
              <a:t>Cokroaminoto</a:t>
            </a:r>
            <a:r>
              <a:rPr lang="en-US" dirty="0" smtClean="0">
                <a:latin typeface="Tahoma" pitchFamily="34" charset="0"/>
              </a:rPr>
              <a:t> </a:t>
            </a:r>
            <a:r>
              <a:rPr lang="en-US" dirty="0" err="1" smtClean="0">
                <a:latin typeface="Tahoma" pitchFamily="34" charset="0"/>
              </a:rPr>
              <a:t>tujuan</a:t>
            </a:r>
            <a:r>
              <a:rPr lang="en-US" dirty="0" smtClean="0">
                <a:latin typeface="Tahoma" pitchFamily="34" charset="0"/>
              </a:rPr>
              <a:t> SI </a:t>
            </a:r>
            <a:r>
              <a:rPr lang="en-US" dirty="0" err="1" smtClean="0">
                <a:latin typeface="Tahoma" pitchFamily="34" charset="0"/>
              </a:rPr>
              <a:t>untuk</a:t>
            </a:r>
            <a:r>
              <a:rPr lang="en-US" dirty="0" smtClean="0">
                <a:latin typeface="Tahoma" pitchFamily="34" charset="0"/>
              </a:rPr>
              <a:t> </a:t>
            </a:r>
            <a:r>
              <a:rPr lang="en-US" dirty="0" err="1" smtClean="0">
                <a:latin typeface="Tahoma" pitchFamily="34" charset="0"/>
              </a:rPr>
              <a:t>memajukan</a:t>
            </a:r>
            <a:r>
              <a:rPr lang="en-US" dirty="0" smtClean="0">
                <a:latin typeface="Tahoma" pitchFamily="34" charset="0"/>
              </a:rPr>
              <a:t> </a:t>
            </a:r>
            <a:r>
              <a:rPr lang="en-US" dirty="0" err="1" smtClean="0">
                <a:latin typeface="Tahoma" pitchFamily="34" charset="0"/>
              </a:rPr>
              <a:t>perdagangan</a:t>
            </a:r>
            <a:r>
              <a:rPr lang="en-US" dirty="0" smtClean="0">
                <a:latin typeface="Tahoma" pitchFamily="34" charset="0"/>
              </a:rPr>
              <a:t>, </a:t>
            </a:r>
            <a:r>
              <a:rPr lang="en-US" dirty="0" err="1" smtClean="0">
                <a:latin typeface="Tahoma" pitchFamily="34" charset="0"/>
              </a:rPr>
              <a:t>membantu</a:t>
            </a:r>
            <a:r>
              <a:rPr lang="en-US" dirty="0" smtClean="0">
                <a:latin typeface="Tahoma" pitchFamily="34" charset="0"/>
              </a:rPr>
              <a:t> </a:t>
            </a:r>
            <a:r>
              <a:rPr lang="en-US" dirty="0" err="1" smtClean="0">
                <a:latin typeface="Tahoma" pitchFamily="34" charset="0"/>
              </a:rPr>
              <a:t>pengajaran</a:t>
            </a:r>
            <a:r>
              <a:rPr lang="en-US" dirty="0" smtClean="0">
                <a:latin typeface="Tahoma" pitchFamily="34" charset="0"/>
              </a:rPr>
              <a:t>, </a:t>
            </a:r>
            <a:r>
              <a:rPr lang="en-US" dirty="0" err="1" smtClean="0">
                <a:latin typeface="Tahoma" pitchFamily="34" charset="0"/>
              </a:rPr>
              <a:t>memperbaiki</a:t>
            </a:r>
            <a:r>
              <a:rPr lang="en-US" dirty="0" smtClean="0">
                <a:latin typeface="Tahoma" pitchFamily="34" charset="0"/>
              </a:rPr>
              <a:t> </a:t>
            </a:r>
            <a:r>
              <a:rPr lang="en-US" dirty="0" err="1" smtClean="0">
                <a:latin typeface="Tahoma" pitchFamily="34" charset="0"/>
              </a:rPr>
              <a:t>pendapat</a:t>
            </a:r>
            <a:r>
              <a:rPr lang="en-US" dirty="0" smtClean="0">
                <a:latin typeface="Tahoma" pitchFamily="34" charset="0"/>
              </a:rPr>
              <a:t> yang </a:t>
            </a:r>
            <a:r>
              <a:rPr lang="en-US" dirty="0" err="1" smtClean="0">
                <a:latin typeface="Tahoma" pitchFamily="34" charset="0"/>
              </a:rPr>
              <a:t>keliru</a:t>
            </a:r>
            <a:r>
              <a:rPr lang="en-US" dirty="0" smtClean="0">
                <a:latin typeface="Tahoma" pitchFamily="34" charset="0"/>
              </a:rPr>
              <a:t> </a:t>
            </a:r>
            <a:r>
              <a:rPr lang="en-US" dirty="0" err="1" smtClean="0">
                <a:latin typeface="Tahoma" pitchFamily="34" charset="0"/>
              </a:rPr>
              <a:t>mengenai</a:t>
            </a:r>
            <a:r>
              <a:rPr lang="en-US" dirty="0" smtClean="0">
                <a:latin typeface="Tahoma" pitchFamily="34" charset="0"/>
              </a:rPr>
              <a:t> Islam </a:t>
            </a:r>
            <a:r>
              <a:rPr lang="en-US" dirty="0" err="1" smtClean="0">
                <a:latin typeface="Tahoma" pitchFamily="34" charset="0"/>
              </a:rPr>
              <a:t>dan</a:t>
            </a:r>
            <a:r>
              <a:rPr lang="en-US" dirty="0" smtClean="0">
                <a:latin typeface="Tahoma" pitchFamily="34" charset="0"/>
              </a:rPr>
              <a:t> </a:t>
            </a:r>
            <a:r>
              <a:rPr lang="en-US" dirty="0" err="1" smtClean="0">
                <a:latin typeface="Tahoma" pitchFamily="34" charset="0"/>
              </a:rPr>
              <a:t>hidup</a:t>
            </a:r>
            <a:r>
              <a:rPr lang="en-US" dirty="0" smtClean="0">
                <a:latin typeface="Tahoma" pitchFamily="34" charset="0"/>
              </a:rPr>
              <a:t> </a:t>
            </a:r>
            <a:r>
              <a:rPr lang="en-US" dirty="0" err="1" smtClean="0">
                <a:latin typeface="Tahoma" pitchFamily="34" charset="0"/>
              </a:rPr>
              <a:t>menurut</a:t>
            </a:r>
            <a:r>
              <a:rPr lang="en-US" dirty="0" smtClean="0">
                <a:latin typeface="Tahoma" pitchFamily="34" charset="0"/>
              </a:rPr>
              <a:t> </a:t>
            </a:r>
            <a:r>
              <a:rPr lang="en-US" dirty="0" err="1" smtClean="0">
                <a:latin typeface="Tahoma" pitchFamily="34" charset="0"/>
              </a:rPr>
              <a:t>perintah</a:t>
            </a:r>
            <a:r>
              <a:rPr lang="en-US" dirty="0" smtClean="0">
                <a:latin typeface="Tahoma" pitchFamily="34" charset="0"/>
              </a:rPr>
              <a:t> Islam.</a:t>
            </a:r>
          </a:p>
          <a:p>
            <a:endParaRPr lang="en-US" dirty="0"/>
          </a:p>
        </p:txBody>
      </p:sp>
      <p:pic>
        <p:nvPicPr>
          <p:cNvPr id="4" name="Picture 4" descr="Samanhudi"/>
          <p:cNvPicPr>
            <a:picLocks noChangeAspect="1" noChangeArrowheads="1"/>
          </p:cNvPicPr>
          <p:nvPr/>
        </p:nvPicPr>
        <p:blipFill>
          <a:blip r:embed="rId2"/>
          <a:srcRect/>
          <a:stretch>
            <a:fillRect/>
          </a:stretch>
        </p:blipFill>
        <p:spPr bwMode="auto">
          <a:xfrm>
            <a:off x="1828800" y="1371600"/>
            <a:ext cx="1919288" cy="2514600"/>
          </a:xfrm>
          <a:prstGeom prst="rect">
            <a:avLst/>
          </a:prstGeom>
          <a:noFill/>
          <a:ln w="9525">
            <a:noFill/>
            <a:miter lim="800000"/>
            <a:headEnd/>
            <a:tailEnd/>
          </a:ln>
        </p:spPr>
      </p:pic>
      <p:pic>
        <p:nvPicPr>
          <p:cNvPr id="5" name="Picture 5" descr="Cokroaminoto"/>
          <p:cNvPicPr>
            <a:picLocks noChangeAspect="1" noChangeArrowheads="1"/>
          </p:cNvPicPr>
          <p:nvPr/>
        </p:nvPicPr>
        <p:blipFill>
          <a:blip r:embed="rId3"/>
          <a:srcRect/>
          <a:stretch>
            <a:fillRect/>
          </a:stretch>
        </p:blipFill>
        <p:spPr bwMode="auto">
          <a:xfrm>
            <a:off x="1828800" y="4038600"/>
            <a:ext cx="1905000" cy="2590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04800"/>
            <a:ext cx="6858000" cy="6324600"/>
          </a:xfrm>
        </p:spPr>
        <p:style>
          <a:lnRef idx="1">
            <a:schemeClr val="accent1"/>
          </a:lnRef>
          <a:fillRef idx="3">
            <a:schemeClr val="accent1"/>
          </a:fillRef>
          <a:effectRef idx="2">
            <a:schemeClr val="accent1"/>
          </a:effectRef>
          <a:fontRef idx="minor">
            <a:schemeClr val="lt1"/>
          </a:fontRef>
        </p:style>
        <p:txBody>
          <a:bodyPr/>
          <a:lstStyle/>
          <a:p>
            <a:pPr>
              <a:buNone/>
            </a:pPr>
            <a:r>
              <a:rPr lang="en-US" dirty="0" smtClean="0">
                <a:latin typeface="Tahoma" pitchFamily="34" charset="0"/>
              </a:rPr>
              <a:t>   </a:t>
            </a:r>
          </a:p>
          <a:p>
            <a:pPr>
              <a:buNone/>
            </a:pPr>
            <a:r>
              <a:rPr lang="en-US" dirty="0">
                <a:latin typeface="Tahoma" pitchFamily="34" charset="0"/>
              </a:rPr>
              <a:t> </a:t>
            </a:r>
            <a:r>
              <a:rPr lang="en-US" dirty="0" smtClean="0">
                <a:latin typeface="Tahoma" pitchFamily="34" charset="0"/>
              </a:rPr>
              <a:t>  </a:t>
            </a:r>
            <a:r>
              <a:rPr lang="en-US" dirty="0" err="1" smtClean="0">
                <a:latin typeface="Tahoma" pitchFamily="34" charset="0"/>
              </a:rPr>
              <a:t>Pada</a:t>
            </a:r>
            <a:r>
              <a:rPr lang="en-US" dirty="0" smtClean="0">
                <a:latin typeface="Tahoma" pitchFamily="34" charset="0"/>
              </a:rPr>
              <a:t> </a:t>
            </a:r>
            <a:r>
              <a:rPr lang="en-US" dirty="0" err="1" smtClean="0">
                <a:latin typeface="Tahoma" pitchFamily="34" charset="0"/>
              </a:rPr>
              <a:t>awalnya</a:t>
            </a:r>
            <a:r>
              <a:rPr lang="en-US" dirty="0" smtClean="0">
                <a:latin typeface="Tahoma" pitchFamily="34" charset="0"/>
              </a:rPr>
              <a:t> SI </a:t>
            </a:r>
            <a:r>
              <a:rPr lang="en-US" dirty="0" err="1" smtClean="0">
                <a:latin typeface="Tahoma" pitchFamily="34" charset="0"/>
              </a:rPr>
              <a:t>bersikap</a:t>
            </a:r>
            <a:r>
              <a:rPr lang="en-US" dirty="0" smtClean="0">
                <a:latin typeface="Tahoma" pitchFamily="34" charset="0"/>
              </a:rPr>
              <a:t> </a:t>
            </a:r>
            <a:r>
              <a:rPr lang="en-US" dirty="0" err="1" smtClean="0">
                <a:latin typeface="Tahoma" pitchFamily="34" charset="0"/>
              </a:rPr>
              <a:t>kooperatif</a:t>
            </a:r>
            <a:r>
              <a:rPr lang="en-US" dirty="0" smtClean="0">
                <a:latin typeface="Tahoma" pitchFamily="34" charset="0"/>
              </a:rPr>
              <a:t> </a:t>
            </a:r>
            <a:r>
              <a:rPr lang="en-US" dirty="0" err="1" smtClean="0">
                <a:latin typeface="Tahoma" pitchFamily="34" charset="0"/>
              </a:rPr>
              <a:t>dalam</a:t>
            </a:r>
            <a:r>
              <a:rPr lang="en-US" dirty="0" smtClean="0">
                <a:latin typeface="Tahoma" pitchFamily="34" charset="0"/>
              </a:rPr>
              <a:t> </a:t>
            </a:r>
            <a:r>
              <a:rPr lang="en-US" dirty="0" err="1" smtClean="0">
                <a:latin typeface="Tahoma" pitchFamily="34" charset="0"/>
              </a:rPr>
              <a:t>perjuangannnya</a:t>
            </a:r>
            <a:r>
              <a:rPr lang="en-US" dirty="0" smtClean="0">
                <a:latin typeface="Tahoma" pitchFamily="34" charset="0"/>
              </a:rPr>
              <a:t>, </a:t>
            </a:r>
            <a:r>
              <a:rPr lang="en-US" dirty="0" err="1" smtClean="0">
                <a:latin typeface="Tahoma" pitchFamily="34" charset="0"/>
              </a:rPr>
              <a:t>akan</a:t>
            </a:r>
            <a:r>
              <a:rPr lang="en-US" dirty="0" smtClean="0">
                <a:latin typeface="Tahoma" pitchFamily="34" charset="0"/>
              </a:rPr>
              <a:t> </a:t>
            </a:r>
            <a:r>
              <a:rPr lang="en-US" dirty="0" err="1" smtClean="0">
                <a:latin typeface="Tahoma" pitchFamily="34" charset="0"/>
              </a:rPr>
              <a:t>tetapi</a:t>
            </a:r>
            <a:r>
              <a:rPr lang="en-US" dirty="0" smtClean="0">
                <a:latin typeface="Tahoma" pitchFamily="34" charset="0"/>
              </a:rPr>
              <a:t> </a:t>
            </a:r>
            <a:r>
              <a:rPr lang="en-US" dirty="0" err="1" smtClean="0">
                <a:latin typeface="Tahoma" pitchFamily="34" charset="0"/>
              </a:rPr>
              <a:t>setelah</a:t>
            </a:r>
            <a:r>
              <a:rPr lang="en-US" dirty="0" smtClean="0">
                <a:latin typeface="Tahoma" pitchFamily="34" charset="0"/>
              </a:rPr>
              <a:t> </a:t>
            </a:r>
            <a:r>
              <a:rPr lang="en-US" dirty="0" err="1" smtClean="0">
                <a:latin typeface="Tahoma" pitchFamily="34" charset="0"/>
              </a:rPr>
              <a:t>di</a:t>
            </a:r>
            <a:r>
              <a:rPr lang="en-US" dirty="0" smtClean="0">
                <a:latin typeface="Tahoma" pitchFamily="34" charset="0"/>
              </a:rPr>
              <a:t> </a:t>
            </a:r>
            <a:r>
              <a:rPr lang="en-US" dirty="0" err="1" smtClean="0">
                <a:latin typeface="Tahoma" pitchFamily="34" charset="0"/>
              </a:rPr>
              <a:t>ketahui</a:t>
            </a:r>
            <a:r>
              <a:rPr lang="en-US" dirty="0" smtClean="0">
                <a:latin typeface="Tahoma" pitchFamily="34" charset="0"/>
              </a:rPr>
              <a:t> </a:t>
            </a:r>
            <a:r>
              <a:rPr lang="en-US" i="1" dirty="0" err="1" smtClean="0">
                <a:latin typeface="Tahoma" pitchFamily="34" charset="0"/>
              </a:rPr>
              <a:t>Voolksraad</a:t>
            </a:r>
            <a:r>
              <a:rPr lang="en-US" i="1" dirty="0" smtClean="0">
                <a:latin typeface="Tahoma" pitchFamily="34" charset="0"/>
              </a:rPr>
              <a:t> </a:t>
            </a:r>
            <a:r>
              <a:rPr lang="en-US" dirty="0" smtClean="0">
                <a:latin typeface="Tahoma" pitchFamily="34" charset="0"/>
              </a:rPr>
              <a:t>(</a:t>
            </a:r>
            <a:r>
              <a:rPr lang="en-US" dirty="0" err="1" smtClean="0">
                <a:latin typeface="Tahoma" pitchFamily="34" charset="0"/>
              </a:rPr>
              <a:t>Dewan</a:t>
            </a:r>
            <a:r>
              <a:rPr lang="en-US" dirty="0" smtClean="0">
                <a:latin typeface="Tahoma" pitchFamily="34" charset="0"/>
              </a:rPr>
              <a:t> Rakyat) </a:t>
            </a:r>
            <a:r>
              <a:rPr lang="en-US" dirty="0" err="1" smtClean="0">
                <a:latin typeface="Tahoma" pitchFamily="34" charset="0"/>
              </a:rPr>
              <a:t>tidak</a:t>
            </a:r>
            <a:r>
              <a:rPr lang="en-US" dirty="0" smtClean="0">
                <a:latin typeface="Tahoma" pitchFamily="34" charset="0"/>
              </a:rPr>
              <a:t> </a:t>
            </a:r>
            <a:r>
              <a:rPr lang="en-US" dirty="0" err="1" smtClean="0">
                <a:latin typeface="Tahoma" pitchFamily="34" charset="0"/>
              </a:rPr>
              <a:t>memperjuangkan</a:t>
            </a:r>
            <a:r>
              <a:rPr lang="en-US" dirty="0" smtClean="0">
                <a:latin typeface="Tahoma" pitchFamily="34" charset="0"/>
              </a:rPr>
              <a:t> </a:t>
            </a:r>
            <a:r>
              <a:rPr lang="en-US" dirty="0" err="1" smtClean="0">
                <a:latin typeface="Tahoma" pitchFamily="34" charset="0"/>
              </a:rPr>
              <a:t>kemerdekaan</a:t>
            </a:r>
            <a:r>
              <a:rPr lang="en-US" dirty="0" smtClean="0">
                <a:latin typeface="Tahoma" pitchFamily="34" charset="0"/>
              </a:rPr>
              <a:t>, </a:t>
            </a:r>
            <a:r>
              <a:rPr lang="en-US" dirty="0" err="1" smtClean="0">
                <a:latin typeface="Tahoma" pitchFamily="34" charset="0"/>
              </a:rPr>
              <a:t>maka</a:t>
            </a:r>
            <a:r>
              <a:rPr lang="en-US" dirty="0" smtClean="0">
                <a:latin typeface="Tahoma" pitchFamily="34" charset="0"/>
              </a:rPr>
              <a:t> </a:t>
            </a:r>
            <a:r>
              <a:rPr lang="en-US" dirty="0" err="1" smtClean="0">
                <a:latin typeface="Tahoma" pitchFamily="34" charset="0"/>
              </a:rPr>
              <a:t>perjuangan</a:t>
            </a:r>
            <a:r>
              <a:rPr lang="en-US" dirty="0" smtClean="0">
                <a:latin typeface="Tahoma" pitchFamily="34" charset="0"/>
              </a:rPr>
              <a:t> </a:t>
            </a:r>
            <a:r>
              <a:rPr lang="en-US" dirty="0" err="1" smtClean="0">
                <a:latin typeface="Tahoma" pitchFamily="34" charset="0"/>
              </a:rPr>
              <a:t>berubah</a:t>
            </a:r>
            <a:r>
              <a:rPr lang="en-US" dirty="0" smtClean="0">
                <a:latin typeface="Tahoma" pitchFamily="34" charset="0"/>
              </a:rPr>
              <a:t> </a:t>
            </a:r>
            <a:r>
              <a:rPr lang="en-US" dirty="0" err="1" smtClean="0">
                <a:latin typeface="Tahoma" pitchFamily="34" charset="0"/>
              </a:rPr>
              <a:t>menjadi</a:t>
            </a:r>
            <a:r>
              <a:rPr lang="en-US" dirty="0" smtClean="0">
                <a:latin typeface="Tahoma" pitchFamily="34" charset="0"/>
              </a:rPr>
              <a:t> non-</a:t>
            </a:r>
            <a:r>
              <a:rPr lang="en-US" dirty="0" err="1" smtClean="0">
                <a:latin typeface="Tahoma" pitchFamily="34" charset="0"/>
              </a:rPr>
              <a:t>kooperatif</a:t>
            </a:r>
            <a:r>
              <a:rPr lang="en-US" dirty="0" smtClean="0">
                <a:latin typeface="Tahoma" pitchFamily="34" charset="0"/>
              </a:rPr>
              <a:t>.</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0" y="1981200"/>
            <a:ext cx="7162800" cy="4724400"/>
          </a:xfrm>
        </p:spPr>
        <p:style>
          <a:lnRef idx="2">
            <a:schemeClr val="dk1">
              <a:shade val="50000"/>
            </a:schemeClr>
          </a:lnRef>
          <a:fillRef idx="1">
            <a:schemeClr val="dk1"/>
          </a:fillRef>
          <a:effectRef idx="0">
            <a:schemeClr val="dk1"/>
          </a:effectRef>
          <a:fontRef idx="minor">
            <a:schemeClr val="lt1"/>
          </a:fontRef>
        </p:style>
        <p:txBody>
          <a:bodyPr>
            <a:normAutofit/>
          </a:bodyPr>
          <a:lstStyle/>
          <a:p>
            <a:pPr algn="ctr">
              <a:lnSpc>
                <a:spcPct val="90000"/>
              </a:lnSpc>
              <a:buFont typeface="Wingdings" pitchFamily="2" charset="2"/>
              <a:buNone/>
            </a:pPr>
            <a:endParaRPr lang="en-US" dirty="0" smtClean="0">
              <a:latin typeface="Tahoma" pitchFamily="34" charset="0"/>
            </a:endParaRPr>
          </a:p>
          <a:p>
            <a:pPr>
              <a:lnSpc>
                <a:spcPct val="90000"/>
              </a:lnSpc>
              <a:buFont typeface="Wingdings" pitchFamily="2" charset="2"/>
              <a:buNone/>
            </a:pPr>
            <a:r>
              <a:rPr lang="en-US" dirty="0" smtClean="0">
                <a:latin typeface="Tahoma" pitchFamily="34" charset="0"/>
              </a:rPr>
              <a:t>   </a:t>
            </a:r>
            <a:r>
              <a:rPr lang="en-US" dirty="0" err="1" smtClean="0">
                <a:latin typeface="Tahoma" pitchFamily="34" charset="0"/>
              </a:rPr>
              <a:t>Pada</a:t>
            </a:r>
            <a:r>
              <a:rPr lang="en-US" dirty="0" smtClean="0">
                <a:latin typeface="Tahoma" pitchFamily="34" charset="0"/>
              </a:rPr>
              <a:t> 1921 SI </a:t>
            </a:r>
            <a:r>
              <a:rPr lang="en-US" dirty="0" err="1" smtClean="0">
                <a:latin typeface="Tahoma" pitchFamily="34" charset="0"/>
              </a:rPr>
              <a:t>terpecah</a:t>
            </a:r>
            <a:r>
              <a:rPr lang="en-US" dirty="0" smtClean="0">
                <a:latin typeface="Tahoma" pitchFamily="34" charset="0"/>
              </a:rPr>
              <a:t> </a:t>
            </a:r>
            <a:r>
              <a:rPr lang="en-US" dirty="0" err="1" smtClean="0">
                <a:latin typeface="Tahoma" pitchFamily="34" charset="0"/>
              </a:rPr>
              <a:t>menjadi</a:t>
            </a:r>
            <a:r>
              <a:rPr lang="en-US" dirty="0" smtClean="0">
                <a:latin typeface="Tahoma" pitchFamily="34" charset="0"/>
              </a:rPr>
              <a:t> </a:t>
            </a:r>
            <a:r>
              <a:rPr lang="en-US" dirty="0" err="1" smtClean="0">
                <a:latin typeface="Tahoma" pitchFamily="34" charset="0"/>
              </a:rPr>
              <a:t>dua</a:t>
            </a:r>
            <a:r>
              <a:rPr lang="en-US" dirty="0" smtClean="0">
                <a:latin typeface="Tahoma" pitchFamily="34" charset="0"/>
              </a:rPr>
              <a:t>, SI </a:t>
            </a:r>
            <a:r>
              <a:rPr lang="en-US" dirty="0" err="1" smtClean="0">
                <a:latin typeface="Tahoma" pitchFamily="34" charset="0"/>
              </a:rPr>
              <a:t>putih</a:t>
            </a:r>
            <a:r>
              <a:rPr lang="en-US" dirty="0" smtClean="0">
                <a:latin typeface="Tahoma" pitchFamily="34" charset="0"/>
              </a:rPr>
              <a:t> </a:t>
            </a:r>
            <a:r>
              <a:rPr lang="en-US" dirty="0" err="1" smtClean="0">
                <a:latin typeface="Tahoma" pitchFamily="34" charset="0"/>
              </a:rPr>
              <a:t>dipimpin</a:t>
            </a:r>
            <a:r>
              <a:rPr lang="en-US" dirty="0" smtClean="0">
                <a:latin typeface="Tahoma" pitchFamily="34" charset="0"/>
              </a:rPr>
              <a:t> </a:t>
            </a:r>
            <a:r>
              <a:rPr lang="en-US" b="1" dirty="0" smtClean="0">
                <a:latin typeface="Tahoma" pitchFamily="34" charset="0"/>
              </a:rPr>
              <a:t>HOS </a:t>
            </a:r>
            <a:r>
              <a:rPr lang="en-US" b="1" dirty="0" err="1" smtClean="0">
                <a:latin typeface="Tahoma" pitchFamily="34" charset="0"/>
              </a:rPr>
              <a:t>Cokroaminoto</a:t>
            </a:r>
            <a:r>
              <a:rPr lang="en-US" dirty="0" smtClean="0">
                <a:latin typeface="Tahoma" pitchFamily="34" charset="0"/>
              </a:rPr>
              <a:t> </a:t>
            </a:r>
            <a:r>
              <a:rPr lang="en-US" dirty="0" err="1" smtClean="0">
                <a:latin typeface="Tahoma" pitchFamily="34" charset="0"/>
              </a:rPr>
              <a:t>berhaluan</a:t>
            </a:r>
            <a:r>
              <a:rPr lang="en-US" dirty="0" smtClean="0">
                <a:latin typeface="Tahoma" pitchFamily="34" charset="0"/>
              </a:rPr>
              <a:t> Islam </a:t>
            </a:r>
            <a:r>
              <a:rPr lang="en-US" dirty="0" err="1" smtClean="0">
                <a:latin typeface="Tahoma" pitchFamily="34" charset="0"/>
              </a:rPr>
              <a:t>dan</a:t>
            </a:r>
            <a:r>
              <a:rPr lang="en-US" dirty="0" smtClean="0">
                <a:latin typeface="Tahoma" pitchFamily="34" charset="0"/>
              </a:rPr>
              <a:t> SI </a:t>
            </a:r>
            <a:r>
              <a:rPr lang="en-US" dirty="0" err="1" smtClean="0">
                <a:latin typeface="Tahoma" pitchFamily="34" charset="0"/>
              </a:rPr>
              <a:t>Merah</a:t>
            </a:r>
            <a:r>
              <a:rPr lang="en-US" dirty="0" smtClean="0">
                <a:latin typeface="Tahoma" pitchFamily="34" charset="0"/>
              </a:rPr>
              <a:t> yang </a:t>
            </a:r>
            <a:r>
              <a:rPr lang="en-US" dirty="0" err="1" smtClean="0">
                <a:latin typeface="Tahoma" pitchFamily="34" charset="0"/>
              </a:rPr>
              <a:t>berhaluan</a:t>
            </a:r>
            <a:r>
              <a:rPr lang="en-US" dirty="0" smtClean="0">
                <a:latin typeface="Tahoma" pitchFamily="34" charset="0"/>
              </a:rPr>
              <a:t> </a:t>
            </a:r>
            <a:r>
              <a:rPr lang="en-US" dirty="0" err="1" smtClean="0">
                <a:latin typeface="Tahoma" pitchFamily="34" charset="0"/>
              </a:rPr>
              <a:t>komunis</a:t>
            </a:r>
            <a:r>
              <a:rPr lang="en-US" dirty="0" smtClean="0">
                <a:latin typeface="Tahoma" pitchFamily="34" charset="0"/>
              </a:rPr>
              <a:t> </a:t>
            </a:r>
            <a:r>
              <a:rPr lang="en-US" dirty="0" err="1" smtClean="0">
                <a:latin typeface="Tahoma" pitchFamily="34" charset="0"/>
              </a:rPr>
              <a:t>di</a:t>
            </a:r>
            <a:r>
              <a:rPr lang="en-US" dirty="0" smtClean="0">
                <a:latin typeface="Tahoma" pitchFamily="34" charset="0"/>
              </a:rPr>
              <a:t> </a:t>
            </a:r>
            <a:r>
              <a:rPr lang="en-US" dirty="0" err="1" smtClean="0">
                <a:latin typeface="Tahoma" pitchFamily="34" charset="0"/>
              </a:rPr>
              <a:t>pimpin</a:t>
            </a:r>
            <a:r>
              <a:rPr lang="en-US" dirty="0" smtClean="0">
                <a:latin typeface="Tahoma" pitchFamily="34" charset="0"/>
              </a:rPr>
              <a:t> </a:t>
            </a:r>
            <a:r>
              <a:rPr lang="en-US" b="1" dirty="0" err="1" smtClean="0">
                <a:latin typeface="Tahoma" pitchFamily="34" charset="0"/>
              </a:rPr>
              <a:t>Semaun</a:t>
            </a:r>
            <a:r>
              <a:rPr lang="en-US" dirty="0" smtClean="0">
                <a:latin typeface="Tahoma" pitchFamily="34" charset="0"/>
              </a:rPr>
              <a:t> </a:t>
            </a:r>
            <a:r>
              <a:rPr lang="en-US" dirty="0" err="1" smtClean="0">
                <a:latin typeface="Tahoma" pitchFamily="34" charset="0"/>
              </a:rPr>
              <a:t>dan</a:t>
            </a:r>
            <a:r>
              <a:rPr lang="en-US" dirty="0" smtClean="0">
                <a:latin typeface="Tahoma" pitchFamily="34" charset="0"/>
              </a:rPr>
              <a:t> </a:t>
            </a:r>
            <a:r>
              <a:rPr lang="en-US" b="1" dirty="0" err="1" smtClean="0">
                <a:latin typeface="Tahoma" pitchFamily="34" charset="0"/>
              </a:rPr>
              <a:t>Darsono</a:t>
            </a:r>
            <a:r>
              <a:rPr lang="en-US" dirty="0" smtClean="0">
                <a:latin typeface="Tahoma" pitchFamily="34" charset="0"/>
              </a:rPr>
              <a:t> yang </a:t>
            </a:r>
            <a:r>
              <a:rPr lang="en-US" dirty="0" err="1" smtClean="0">
                <a:latin typeface="Tahoma" pitchFamily="34" charset="0"/>
              </a:rPr>
              <a:t>kemudian</a:t>
            </a:r>
            <a:r>
              <a:rPr lang="en-US" dirty="0" smtClean="0">
                <a:latin typeface="Tahoma" pitchFamily="34" charset="0"/>
              </a:rPr>
              <a:t> </a:t>
            </a:r>
            <a:r>
              <a:rPr lang="en-US" dirty="0" err="1" smtClean="0">
                <a:latin typeface="Tahoma" pitchFamily="34" charset="0"/>
              </a:rPr>
              <a:t>mendirikan</a:t>
            </a:r>
            <a:r>
              <a:rPr lang="en-US" dirty="0" smtClean="0">
                <a:latin typeface="Tahoma" pitchFamily="34" charset="0"/>
              </a:rPr>
              <a:t> PKI.</a:t>
            </a:r>
          </a:p>
          <a:p>
            <a:pPr>
              <a:lnSpc>
                <a:spcPct val="90000"/>
              </a:lnSpc>
              <a:buFont typeface="Wingdings" pitchFamily="2" charset="2"/>
              <a:buNone/>
            </a:pPr>
            <a:endParaRPr lang="en-US" dirty="0" smtClean="0">
              <a:latin typeface="Tahoma" pitchFamily="34" charset="0"/>
            </a:endParaRPr>
          </a:p>
          <a:p>
            <a:pPr>
              <a:lnSpc>
                <a:spcPct val="90000"/>
              </a:lnSpc>
              <a:buFont typeface="Wingdings" pitchFamily="2" charset="2"/>
              <a:buNone/>
            </a:pPr>
            <a:r>
              <a:rPr lang="en-US" dirty="0" smtClean="0">
                <a:latin typeface="Tahoma" pitchFamily="34" charset="0"/>
              </a:rPr>
              <a:t>   </a:t>
            </a:r>
            <a:r>
              <a:rPr lang="en-US" dirty="0" err="1" smtClean="0">
                <a:latin typeface="Tahoma" pitchFamily="34" charset="0"/>
              </a:rPr>
              <a:t>Kemudian</a:t>
            </a:r>
            <a:r>
              <a:rPr lang="en-US" dirty="0" smtClean="0">
                <a:latin typeface="Tahoma" pitchFamily="34" charset="0"/>
              </a:rPr>
              <a:t> SI </a:t>
            </a:r>
            <a:r>
              <a:rPr lang="en-US" dirty="0" err="1" smtClean="0">
                <a:latin typeface="Tahoma" pitchFamily="34" charset="0"/>
              </a:rPr>
              <a:t>berganti</a:t>
            </a:r>
            <a:r>
              <a:rPr lang="en-US" dirty="0" smtClean="0">
                <a:latin typeface="Tahoma" pitchFamily="34" charset="0"/>
              </a:rPr>
              <a:t> </a:t>
            </a:r>
            <a:r>
              <a:rPr lang="en-US" dirty="0" err="1" smtClean="0">
                <a:latin typeface="Tahoma" pitchFamily="34" charset="0"/>
              </a:rPr>
              <a:t>menjadi</a:t>
            </a:r>
            <a:r>
              <a:rPr lang="en-US" dirty="0" smtClean="0">
                <a:latin typeface="Tahoma" pitchFamily="34" charset="0"/>
              </a:rPr>
              <a:t> </a:t>
            </a:r>
            <a:r>
              <a:rPr lang="en-US" dirty="0" err="1" smtClean="0">
                <a:latin typeface="Tahoma" pitchFamily="34" charset="0"/>
              </a:rPr>
              <a:t>Partai</a:t>
            </a:r>
            <a:r>
              <a:rPr lang="en-US" dirty="0" smtClean="0">
                <a:latin typeface="Tahoma" pitchFamily="34" charset="0"/>
              </a:rPr>
              <a:t> </a:t>
            </a:r>
            <a:r>
              <a:rPr lang="en-US" dirty="0" err="1" smtClean="0">
                <a:latin typeface="Tahoma" pitchFamily="34" charset="0"/>
              </a:rPr>
              <a:t>Sarekat</a:t>
            </a:r>
            <a:r>
              <a:rPr lang="en-US" dirty="0" smtClean="0">
                <a:latin typeface="Tahoma" pitchFamily="34" charset="0"/>
              </a:rPr>
              <a:t> Islam (PSI)  Indonesia </a:t>
            </a:r>
            <a:r>
              <a:rPr lang="en-US" dirty="0" err="1" smtClean="0">
                <a:latin typeface="Tahoma" pitchFamily="34" charset="0"/>
              </a:rPr>
              <a:t>dengan</a:t>
            </a:r>
            <a:r>
              <a:rPr lang="en-US" dirty="0" smtClean="0">
                <a:latin typeface="Tahoma" pitchFamily="34" charset="0"/>
              </a:rPr>
              <a:t> </a:t>
            </a:r>
            <a:r>
              <a:rPr lang="en-US" dirty="0" err="1" smtClean="0">
                <a:latin typeface="Tahoma" pitchFamily="34" charset="0"/>
              </a:rPr>
              <a:t>ketua</a:t>
            </a:r>
            <a:r>
              <a:rPr lang="en-US" dirty="0" smtClean="0">
                <a:latin typeface="Tahoma" pitchFamily="34" charset="0"/>
              </a:rPr>
              <a:t> </a:t>
            </a:r>
            <a:r>
              <a:rPr lang="en-US" b="1" dirty="0" smtClean="0">
                <a:latin typeface="Tahoma" pitchFamily="34" charset="0"/>
              </a:rPr>
              <a:t>H </a:t>
            </a:r>
            <a:r>
              <a:rPr lang="en-US" b="1" dirty="0" err="1" smtClean="0">
                <a:latin typeface="Tahoma" pitchFamily="34" charset="0"/>
              </a:rPr>
              <a:t>Agus</a:t>
            </a:r>
            <a:r>
              <a:rPr lang="en-US" b="1" dirty="0" smtClean="0">
                <a:latin typeface="Tahoma" pitchFamily="34" charset="0"/>
              </a:rPr>
              <a:t> </a:t>
            </a:r>
            <a:r>
              <a:rPr lang="en-US" b="1" dirty="0" err="1" smtClean="0">
                <a:latin typeface="Tahoma" pitchFamily="34" charset="0"/>
              </a:rPr>
              <a:t>Salim</a:t>
            </a:r>
            <a:r>
              <a:rPr lang="en-US" dirty="0" smtClean="0">
                <a:latin typeface="Tahoma" pitchFamily="34" charset="0"/>
              </a:rPr>
              <a:t>, </a:t>
            </a:r>
            <a:r>
              <a:rPr lang="en-US" dirty="0" err="1" smtClean="0">
                <a:latin typeface="Tahoma" pitchFamily="34" charset="0"/>
              </a:rPr>
              <a:t>penambahan</a:t>
            </a:r>
            <a:r>
              <a:rPr lang="en-US" dirty="0" smtClean="0">
                <a:latin typeface="Tahoma" pitchFamily="34" charset="0"/>
              </a:rPr>
              <a:t> Indonesia </a:t>
            </a:r>
            <a:r>
              <a:rPr lang="en-US" dirty="0" err="1" smtClean="0">
                <a:latin typeface="Tahoma" pitchFamily="34" charset="0"/>
              </a:rPr>
              <a:t>menunjukan</a:t>
            </a:r>
            <a:r>
              <a:rPr lang="en-US" dirty="0" smtClean="0">
                <a:latin typeface="Tahoma" pitchFamily="34" charset="0"/>
              </a:rPr>
              <a:t> </a:t>
            </a:r>
            <a:r>
              <a:rPr lang="en-US" dirty="0" err="1" smtClean="0">
                <a:latin typeface="Tahoma" pitchFamily="34" charset="0"/>
              </a:rPr>
              <a:t>semangat</a:t>
            </a:r>
            <a:r>
              <a:rPr lang="en-US" dirty="0" smtClean="0">
                <a:latin typeface="Tahoma" pitchFamily="34" charset="0"/>
              </a:rPr>
              <a:t> </a:t>
            </a:r>
            <a:r>
              <a:rPr lang="en-US" dirty="0" err="1" smtClean="0">
                <a:latin typeface="Tahoma" pitchFamily="34" charset="0"/>
              </a:rPr>
              <a:t>kebangsaan</a:t>
            </a:r>
            <a:r>
              <a:rPr lang="en-US" dirty="0" smtClean="0">
                <a:latin typeface="Tahoma" pitchFamily="34" charset="0"/>
              </a:rPr>
              <a:t>.</a:t>
            </a:r>
          </a:p>
          <a:p>
            <a:endParaRPr lang="en-US" dirty="0"/>
          </a:p>
        </p:txBody>
      </p:sp>
      <p:pic>
        <p:nvPicPr>
          <p:cNvPr id="4" name="Picture 4" descr="Cokroaminoto"/>
          <p:cNvPicPr>
            <a:picLocks noChangeAspect="1" noChangeArrowheads="1"/>
          </p:cNvPicPr>
          <p:nvPr/>
        </p:nvPicPr>
        <p:blipFill>
          <a:blip r:embed="rId2"/>
          <a:srcRect/>
          <a:stretch>
            <a:fillRect/>
          </a:stretch>
        </p:blipFill>
        <p:spPr bwMode="auto">
          <a:xfrm>
            <a:off x="1905000" y="304800"/>
            <a:ext cx="1981200" cy="15240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5" name="Picture 5" descr="KH_Agus_Salim"/>
          <p:cNvPicPr>
            <a:picLocks noChangeAspect="1" noChangeArrowheads="1"/>
          </p:cNvPicPr>
          <p:nvPr/>
        </p:nvPicPr>
        <p:blipFill>
          <a:blip r:embed="rId3"/>
          <a:srcRect/>
          <a:stretch>
            <a:fillRect/>
          </a:stretch>
        </p:blipFill>
        <p:spPr bwMode="auto">
          <a:xfrm>
            <a:off x="4191000" y="304800"/>
            <a:ext cx="2362200" cy="15240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6" name="Picture 6" descr="Semaun"/>
          <p:cNvPicPr>
            <a:picLocks noChangeAspect="1" noChangeArrowheads="1"/>
          </p:cNvPicPr>
          <p:nvPr/>
        </p:nvPicPr>
        <p:blipFill>
          <a:blip r:embed="rId4"/>
          <a:srcRect/>
          <a:stretch>
            <a:fillRect/>
          </a:stretch>
        </p:blipFill>
        <p:spPr bwMode="auto">
          <a:xfrm>
            <a:off x="6858000" y="304800"/>
            <a:ext cx="1905000" cy="15240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81800" y="1524000"/>
            <a:ext cx="1752600" cy="4525963"/>
          </a:xfrm>
        </p:spPr>
        <p:txBody>
          <a:bodyPr/>
          <a:lstStyle/>
          <a:p>
            <a:endParaRPr lang="en-US" dirty="0"/>
          </a:p>
        </p:txBody>
      </p:sp>
      <p:sp>
        <p:nvSpPr>
          <p:cNvPr id="4" name="Rectangle 3"/>
          <p:cNvSpPr/>
          <p:nvPr/>
        </p:nvSpPr>
        <p:spPr>
          <a:xfrm rot="16200000">
            <a:off x="718066" y="2253734"/>
            <a:ext cx="2590800" cy="369332"/>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algn="ctr"/>
            <a:r>
              <a:rPr lang="pt-BR" b="1" dirty="0" smtClean="0"/>
              <a:t>Standar Kompetensi</a:t>
            </a:r>
            <a:endParaRPr lang="en-US" dirty="0"/>
          </a:p>
        </p:txBody>
      </p:sp>
      <p:sp>
        <p:nvSpPr>
          <p:cNvPr id="5" name="Rectangle 4"/>
          <p:cNvSpPr/>
          <p:nvPr/>
        </p:nvSpPr>
        <p:spPr>
          <a:xfrm rot="16200000">
            <a:off x="603766" y="5111234"/>
            <a:ext cx="2819400" cy="369332"/>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pt-BR" b="1" dirty="0" smtClean="0">
                <a:solidFill>
                  <a:srgbClr val="002060"/>
                </a:solidFill>
              </a:rPr>
              <a:t>Kompetensi Dasar</a:t>
            </a:r>
            <a:endParaRPr lang="en-US" dirty="0"/>
          </a:p>
        </p:txBody>
      </p:sp>
      <p:sp>
        <p:nvSpPr>
          <p:cNvPr id="6" name="Rectangle 5"/>
          <p:cNvSpPr/>
          <p:nvPr/>
        </p:nvSpPr>
        <p:spPr>
          <a:xfrm>
            <a:off x="2286000" y="1143000"/>
            <a:ext cx="6705600" cy="2667000"/>
          </a:xfrm>
          <a:prstGeom prst="rect">
            <a:avLst/>
          </a:prstGeom>
          <a:solidFill>
            <a:srgbClr val="FF0000"/>
          </a:solidFill>
        </p:spPr>
        <p:style>
          <a:lnRef idx="0">
            <a:schemeClr val="accent5"/>
          </a:lnRef>
          <a:fillRef idx="3">
            <a:schemeClr val="accent5"/>
          </a:fillRef>
          <a:effectRef idx="3">
            <a:schemeClr val="accent5"/>
          </a:effectRef>
          <a:fontRef idx="minor">
            <a:schemeClr val="lt1"/>
          </a:fontRef>
        </p:style>
        <p:txBody>
          <a:bodyPr rtlCol="0" anchor="ctr"/>
          <a:lstStyle/>
          <a:p>
            <a:pPr marL="977900" lvl="0" indent="-431800"/>
            <a:r>
              <a:rPr lang="id-ID" sz="3200" dirty="0" smtClean="0">
                <a:solidFill>
                  <a:schemeClr val="tx1"/>
                </a:solidFill>
                <a:latin typeface="Arial Narrow" pitchFamily="34" charset="0"/>
                <a:ea typeface="Times New Roman" pitchFamily="18" charset="0"/>
                <a:cs typeface="Arial" pitchFamily="34" charset="0"/>
              </a:rPr>
              <a:t>2</a:t>
            </a:r>
            <a:r>
              <a:rPr lang="id-ID" sz="3200" i="1" dirty="0" smtClean="0">
                <a:solidFill>
                  <a:schemeClr val="tx1"/>
                </a:solidFill>
                <a:latin typeface="Arial Narrow" pitchFamily="34" charset="0"/>
                <a:ea typeface="Times New Roman" pitchFamily="18" charset="0"/>
                <a:cs typeface="Arial" pitchFamily="34" charset="0"/>
              </a:rPr>
              <a:t>. </a:t>
            </a:r>
            <a:r>
              <a:rPr lang="en-US" sz="3200" i="1" dirty="0" smtClean="0">
                <a:solidFill>
                  <a:schemeClr val="tx1"/>
                </a:solidFill>
                <a:latin typeface="Arial Narrow" pitchFamily="34" charset="0"/>
                <a:ea typeface="Times New Roman" pitchFamily="18" charset="0"/>
                <a:cs typeface="Arial" pitchFamily="34" charset="0"/>
              </a:rPr>
              <a:t> </a:t>
            </a:r>
            <a:r>
              <a:rPr lang="id-ID" sz="3200" i="1" dirty="0" smtClean="0">
                <a:solidFill>
                  <a:schemeClr val="tx1"/>
                </a:solidFill>
                <a:latin typeface="Arial Narrow" pitchFamily="34" charset="0"/>
                <a:ea typeface="Times New Roman" pitchFamily="18" charset="0"/>
                <a:cs typeface="Arial" pitchFamily="34" charset="0"/>
              </a:rPr>
              <a:t>Menganalisis perkembangan bangsa Indonesia sejak masuknya pengaruh Barat sampai dengan pendudukan Jepang</a:t>
            </a:r>
            <a:r>
              <a:rPr lang="id-ID" sz="2800" i="1" dirty="0" smtClean="0">
                <a:solidFill>
                  <a:schemeClr val="tx1"/>
                </a:solidFill>
                <a:latin typeface="Arial Narrow" pitchFamily="34" charset="0"/>
                <a:ea typeface="Times New Roman" pitchFamily="18" charset="0"/>
                <a:cs typeface="Arial" pitchFamily="34" charset="0"/>
              </a:rPr>
              <a:t>.</a:t>
            </a:r>
            <a:endParaRPr lang="id-ID" sz="2800" dirty="0" smtClean="0">
              <a:solidFill>
                <a:schemeClr val="tx1"/>
              </a:solidFill>
              <a:latin typeface="Arial" pitchFamily="34" charset="0"/>
            </a:endParaRPr>
          </a:p>
        </p:txBody>
      </p:sp>
      <p:sp>
        <p:nvSpPr>
          <p:cNvPr id="7" name="Rectangle 6"/>
          <p:cNvSpPr/>
          <p:nvPr/>
        </p:nvSpPr>
        <p:spPr>
          <a:xfrm>
            <a:off x="2286000" y="3810000"/>
            <a:ext cx="6705600" cy="2895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77900" lvl="1" indent="-704850">
              <a:tabLst>
                <a:tab pos="1074738" algn="l"/>
              </a:tabLst>
            </a:pPr>
            <a:r>
              <a:rPr lang="en-US" sz="3200" dirty="0" smtClean="0">
                <a:solidFill>
                  <a:schemeClr val="tx1"/>
                </a:solidFill>
                <a:latin typeface="Arial Narrow" pitchFamily="34" charset="0"/>
                <a:ea typeface="Times New Roman" pitchFamily="18" charset="0"/>
                <a:cs typeface="Arial" pitchFamily="34" charset="0"/>
              </a:rPr>
              <a:t>2.2   </a:t>
            </a:r>
            <a:r>
              <a:rPr lang="id-ID" sz="3200" dirty="0" smtClean="0">
                <a:solidFill>
                  <a:schemeClr val="tx1"/>
                </a:solidFill>
                <a:latin typeface="Arial Narrow" pitchFamily="34" charset="0"/>
                <a:ea typeface="Times New Roman" pitchFamily="18" charset="0"/>
                <a:cs typeface="Arial" pitchFamily="34" charset="0"/>
              </a:rPr>
              <a:t>Menganalisis hubungan antara perkembangan paham-paham baru dan transformasi sosial dengan kesadaran dan pergerakan kebangsaan</a:t>
            </a:r>
            <a:endParaRPr lang="id-ID" sz="3200" dirty="0" smtClean="0">
              <a:solidFill>
                <a:schemeClr val="tx1"/>
              </a:solidFill>
              <a:latin typeface="Arial" pitchFamily="34" charset="0"/>
            </a:endParaRPr>
          </a:p>
        </p:txBody>
      </p:sp>
      <p:sp>
        <p:nvSpPr>
          <p:cNvPr id="13" name="Right Arrow 12"/>
          <p:cNvSpPr/>
          <p:nvPr/>
        </p:nvSpPr>
        <p:spPr>
          <a:xfrm flipV="1">
            <a:off x="2209800" y="1219200"/>
            <a:ext cx="381000" cy="2514600"/>
          </a:xfrm>
          <a:prstGeom prst="rightArrow">
            <a:avLst>
              <a:gd name="adj1" fmla="val 50000"/>
              <a:gd name="adj2" fmla="val 526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FF00"/>
                </a:solidFill>
              </a:ln>
              <a:solidFill>
                <a:srgbClr val="FFFF00"/>
              </a:solidFill>
            </a:endParaRPr>
          </a:p>
        </p:txBody>
      </p:sp>
      <p:sp>
        <p:nvSpPr>
          <p:cNvPr id="14" name="Right Arrow 13"/>
          <p:cNvSpPr/>
          <p:nvPr/>
        </p:nvSpPr>
        <p:spPr>
          <a:xfrm>
            <a:off x="2209800" y="3962400"/>
            <a:ext cx="381000" cy="2743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Multidocument 14"/>
          <p:cNvSpPr/>
          <p:nvPr/>
        </p:nvSpPr>
        <p:spPr>
          <a:xfrm>
            <a:off x="1752600" y="228600"/>
            <a:ext cx="3733800" cy="758952"/>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SK-KD</a:t>
            </a:r>
            <a:endParaRPr lang="en-US" sz="36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3886200" cy="1189038"/>
          </a:xfrm>
        </p:spPr>
        <p:style>
          <a:lnRef idx="1">
            <a:schemeClr val="dk1"/>
          </a:lnRef>
          <a:fillRef idx="3">
            <a:schemeClr val="dk1"/>
          </a:fillRef>
          <a:effectRef idx="2">
            <a:schemeClr val="dk1"/>
          </a:effectRef>
          <a:fontRef idx="minor">
            <a:schemeClr val="lt1"/>
          </a:fontRef>
        </p:style>
        <p:txBody>
          <a:bodyPr>
            <a:normAutofit fontScale="90000"/>
          </a:bodyPr>
          <a:lstStyle/>
          <a:p>
            <a:r>
              <a:rPr lang="id-ID" dirty="0" smtClean="0"/>
              <a:t>Indische Partij</a:t>
            </a:r>
            <a:endParaRPr lang="en-US" dirty="0"/>
          </a:p>
        </p:txBody>
      </p:sp>
      <p:sp>
        <p:nvSpPr>
          <p:cNvPr id="3" name="Content Placeholder 2"/>
          <p:cNvSpPr>
            <a:spLocks noGrp="1"/>
          </p:cNvSpPr>
          <p:nvPr>
            <p:ph idx="1"/>
          </p:nvPr>
        </p:nvSpPr>
        <p:spPr>
          <a:xfrm>
            <a:off x="1828800" y="1524000"/>
            <a:ext cx="3962400" cy="5334000"/>
          </a:xfrm>
        </p:spPr>
        <p:style>
          <a:lnRef idx="2">
            <a:schemeClr val="dk1">
              <a:shade val="50000"/>
            </a:schemeClr>
          </a:lnRef>
          <a:fillRef idx="1">
            <a:schemeClr val="dk1"/>
          </a:fillRef>
          <a:effectRef idx="0">
            <a:schemeClr val="dk1"/>
          </a:effectRef>
          <a:fontRef idx="minor">
            <a:schemeClr val="lt1"/>
          </a:fontRef>
        </p:style>
        <p:txBody>
          <a:bodyPr>
            <a:normAutofit fontScale="92500" lnSpcReduction="10000"/>
          </a:bodyPr>
          <a:lstStyle/>
          <a:p>
            <a:endParaRPr lang="en-US" dirty="0" smtClean="0"/>
          </a:p>
          <a:p>
            <a:r>
              <a:rPr lang="id-ID" dirty="0" smtClean="0"/>
              <a:t>Didirikan di Bandung pada tanggal 25 Desember 1912 oleh :</a:t>
            </a:r>
          </a:p>
          <a:p>
            <a:r>
              <a:rPr lang="id-ID" dirty="0" smtClean="0"/>
              <a:t>Dr. Ernest Francois Eugene Douwes Dekker yang kemudian dikenal sebagai Dr. Danu Dirdjo Setia Budhi</a:t>
            </a:r>
          </a:p>
          <a:p>
            <a:r>
              <a:rPr lang="id-ID" dirty="0" smtClean="0"/>
              <a:t>Dr. Cipto Mangoenkoesoemo </a:t>
            </a:r>
          </a:p>
          <a:p>
            <a:r>
              <a:rPr lang="id-ID" dirty="0" smtClean="0"/>
              <a:t>Soewardi Soerjaningrat yang kemudian terkenal dengan nama Ki Hadjar Dewantara.</a:t>
            </a:r>
          </a:p>
          <a:p>
            <a:endParaRPr lang="en-US" dirty="0"/>
          </a:p>
        </p:txBody>
      </p:sp>
      <p:pic>
        <p:nvPicPr>
          <p:cNvPr id="4" name="Picture 2"/>
          <p:cNvPicPr>
            <a:picLocks noChangeAspect="1" noChangeArrowheads="1"/>
          </p:cNvPicPr>
          <p:nvPr/>
        </p:nvPicPr>
        <p:blipFill>
          <a:blip r:embed="rId2"/>
          <a:srcRect/>
          <a:stretch>
            <a:fillRect/>
          </a:stretch>
        </p:blipFill>
        <p:spPr bwMode="auto">
          <a:xfrm>
            <a:off x="5791199" y="228600"/>
            <a:ext cx="3352801" cy="6629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0" y="152400"/>
            <a:ext cx="7162800" cy="6553200"/>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buNone/>
            </a:pPr>
            <a:endParaRPr lang="en-US" dirty="0"/>
          </a:p>
          <a:p>
            <a:pPr>
              <a:buNone/>
            </a:pPr>
            <a:r>
              <a:rPr lang="en-US" dirty="0" smtClean="0"/>
              <a:t>    </a:t>
            </a:r>
            <a:r>
              <a:rPr lang="id-ID" dirty="0" smtClean="0"/>
              <a:t>Indische Partij bermaksud membangun rasa cinta dalam setiap hati orang Hindia terhadap bangsa dan tanah airnya. Hal ini dilakukan dengan cara menyadarkan masyarakat dengan menghidupkan kembali harga diri, rasa mampu, dan rasa kebangsaan atau nasionalisme. Dan dalam hal ini mereka menganjurkan suatu nasionalisme yang jauh lebih luas dari nasionalisme Boedi Oetomo. Dan cita-cita ini mereka ini disebarluaskan melalui Harian De Express.</a:t>
            </a:r>
            <a:endParaRPr lang="en-US" dirty="0" smtClean="0"/>
          </a:p>
          <a:p>
            <a:pPr>
              <a:buNone/>
            </a:pPr>
            <a:endParaRPr lang="en-US" dirty="0" smtClean="0"/>
          </a:p>
          <a:p>
            <a:pPr>
              <a:buNone/>
            </a:pPr>
            <a:endParaRPr lang="id-ID" dirty="0" smtClean="0"/>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5400" y="274638"/>
            <a:ext cx="3733800" cy="2849562"/>
          </a:xfrm>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r>
              <a:rPr lang="en-US" dirty="0" err="1" smtClean="0">
                <a:latin typeface="Tempus Sans ITC" pitchFamily="82" charset="0"/>
              </a:rPr>
              <a:t>Partai</a:t>
            </a:r>
            <a:r>
              <a:rPr lang="en-US" dirty="0" smtClean="0">
                <a:latin typeface="Tempus Sans ITC" pitchFamily="82" charset="0"/>
              </a:rPr>
              <a:t> </a:t>
            </a:r>
            <a:r>
              <a:rPr lang="en-US" dirty="0" err="1" smtClean="0">
                <a:latin typeface="Tempus Sans ITC" pitchFamily="82" charset="0"/>
              </a:rPr>
              <a:t>Komunis</a:t>
            </a:r>
            <a:r>
              <a:rPr lang="en-US" dirty="0" smtClean="0">
                <a:latin typeface="Tempus Sans ITC" pitchFamily="82" charset="0"/>
              </a:rPr>
              <a:t> Indonesia (PKI)</a:t>
            </a:r>
            <a:endParaRPr lang="en-US" dirty="0"/>
          </a:p>
        </p:txBody>
      </p:sp>
      <p:pic>
        <p:nvPicPr>
          <p:cNvPr id="4" name="Picture 4" descr="kongres_PKI_1"/>
          <p:cNvPicPr>
            <a:picLocks noGrp="1" noChangeAspect="1" noChangeArrowheads="1"/>
          </p:cNvPicPr>
          <p:nvPr>
            <p:ph idx="1"/>
          </p:nvPr>
        </p:nvPicPr>
        <p:blipFill>
          <a:blip r:embed="rId2"/>
          <a:srcRect/>
          <a:stretch>
            <a:fillRect/>
          </a:stretch>
        </p:blipFill>
        <p:spPr bwMode="auto">
          <a:xfrm>
            <a:off x="1828800" y="228600"/>
            <a:ext cx="3124200" cy="2895600"/>
          </a:xfrm>
          <a:prstGeom prst="rect">
            <a:avLst/>
          </a:prstGeom>
          <a:noFill/>
          <a:ln w="9525">
            <a:noFill/>
            <a:miter lim="800000"/>
            <a:headEnd/>
            <a:tailEnd/>
          </a:ln>
        </p:spPr>
      </p:pic>
      <p:pic>
        <p:nvPicPr>
          <p:cNvPr id="5" name="Picture 5" descr="Henk Sneevliet">
            <a:hlinkClick r:id="rId3" tooltip="&quot;Henk Sneevliet&quot;"/>
          </p:cNvPr>
          <p:cNvPicPr>
            <a:picLocks noChangeAspect="1" noChangeArrowheads="1"/>
          </p:cNvPicPr>
          <p:nvPr/>
        </p:nvPicPr>
        <p:blipFill>
          <a:blip r:embed="rId4"/>
          <a:srcRect/>
          <a:stretch>
            <a:fillRect/>
          </a:stretch>
        </p:blipFill>
        <p:spPr bwMode="auto">
          <a:xfrm>
            <a:off x="1828800" y="3200400"/>
            <a:ext cx="3124200" cy="3429000"/>
          </a:xfrm>
          <a:prstGeom prst="rect">
            <a:avLst/>
          </a:prstGeom>
          <a:noFill/>
          <a:ln w="9525">
            <a:noFill/>
            <a:miter lim="800000"/>
            <a:headEnd/>
            <a:tailEnd/>
          </a:ln>
        </p:spPr>
      </p:pic>
      <p:sp>
        <p:nvSpPr>
          <p:cNvPr id="6" name="Rectangle 5"/>
          <p:cNvSpPr/>
          <p:nvPr/>
        </p:nvSpPr>
        <p:spPr>
          <a:xfrm>
            <a:off x="5105400" y="3200400"/>
            <a:ext cx="3733800" cy="3416320"/>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buFont typeface="Wingdings" pitchFamily="2" charset="2"/>
              <a:buNone/>
            </a:pPr>
            <a:endParaRPr lang="en-US" dirty="0" smtClean="0">
              <a:latin typeface="Tahoma" pitchFamily="34" charset="0"/>
            </a:endParaRPr>
          </a:p>
          <a:p>
            <a:pPr algn="ctr">
              <a:buFont typeface="Wingdings" pitchFamily="2" charset="2"/>
              <a:buNone/>
            </a:pPr>
            <a:r>
              <a:rPr lang="en-US" dirty="0" err="1" smtClean="0">
                <a:latin typeface="Tahoma" pitchFamily="34" charset="0"/>
              </a:rPr>
              <a:t>Didirikan</a:t>
            </a:r>
            <a:r>
              <a:rPr lang="en-US" dirty="0" smtClean="0">
                <a:latin typeface="Tahoma" pitchFamily="34" charset="0"/>
              </a:rPr>
              <a:t> </a:t>
            </a:r>
            <a:r>
              <a:rPr lang="en-US" dirty="0" err="1" smtClean="0">
                <a:latin typeface="Tahoma" pitchFamily="34" charset="0"/>
              </a:rPr>
              <a:t>dengan</a:t>
            </a:r>
            <a:r>
              <a:rPr lang="en-US" dirty="0" smtClean="0">
                <a:latin typeface="Tahoma" pitchFamily="34" charset="0"/>
              </a:rPr>
              <a:t> </a:t>
            </a:r>
            <a:r>
              <a:rPr lang="en-US" dirty="0" err="1" smtClean="0">
                <a:latin typeface="Tahoma" pitchFamily="34" charset="0"/>
              </a:rPr>
              <a:t>nama</a:t>
            </a:r>
            <a:r>
              <a:rPr lang="en-US" dirty="0" smtClean="0">
                <a:latin typeface="Tahoma" pitchFamily="34" charset="0"/>
              </a:rPr>
              <a:t> </a:t>
            </a:r>
            <a:r>
              <a:rPr lang="en-US" dirty="0" err="1" smtClean="0">
                <a:latin typeface="Tahoma" pitchFamily="34" charset="0"/>
              </a:rPr>
              <a:t>Partai</a:t>
            </a:r>
            <a:r>
              <a:rPr lang="en-US" dirty="0" smtClean="0">
                <a:latin typeface="Tahoma" pitchFamily="34" charset="0"/>
              </a:rPr>
              <a:t> </a:t>
            </a:r>
            <a:r>
              <a:rPr lang="en-US" dirty="0" err="1" smtClean="0">
                <a:latin typeface="Tahoma" pitchFamily="34" charset="0"/>
              </a:rPr>
              <a:t>Komunis</a:t>
            </a:r>
            <a:r>
              <a:rPr lang="en-US" dirty="0" smtClean="0">
                <a:latin typeface="Tahoma" pitchFamily="34" charset="0"/>
              </a:rPr>
              <a:t> </a:t>
            </a:r>
            <a:r>
              <a:rPr lang="en-US" dirty="0" err="1" smtClean="0">
                <a:latin typeface="Tahoma" pitchFamily="34" charset="0"/>
              </a:rPr>
              <a:t>Hindia</a:t>
            </a:r>
            <a:r>
              <a:rPr lang="en-US" dirty="0" smtClean="0">
                <a:latin typeface="Tahoma" pitchFamily="34" charset="0"/>
              </a:rPr>
              <a:t> (PKH) </a:t>
            </a:r>
            <a:r>
              <a:rPr lang="en-US" dirty="0" err="1" smtClean="0">
                <a:latin typeface="Tahoma" pitchFamily="34" charset="0"/>
              </a:rPr>
              <a:t>setelah</a:t>
            </a:r>
            <a:r>
              <a:rPr lang="en-US" dirty="0" smtClean="0">
                <a:latin typeface="Tahoma" pitchFamily="34" charset="0"/>
              </a:rPr>
              <a:t> </a:t>
            </a:r>
            <a:r>
              <a:rPr lang="en-US" b="1" dirty="0" err="1" smtClean="0">
                <a:latin typeface="Tahoma" pitchFamily="34" charset="0"/>
              </a:rPr>
              <a:t>Semaun</a:t>
            </a:r>
            <a:r>
              <a:rPr lang="en-US" dirty="0" smtClean="0">
                <a:latin typeface="Tahoma" pitchFamily="34" charset="0"/>
              </a:rPr>
              <a:t> </a:t>
            </a:r>
            <a:r>
              <a:rPr lang="en-US" dirty="0" err="1" smtClean="0">
                <a:latin typeface="Tahoma" pitchFamily="34" charset="0"/>
              </a:rPr>
              <a:t>dan</a:t>
            </a:r>
            <a:r>
              <a:rPr lang="en-US" dirty="0" smtClean="0">
                <a:latin typeface="Tahoma" pitchFamily="34" charset="0"/>
              </a:rPr>
              <a:t> </a:t>
            </a:r>
            <a:r>
              <a:rPr lang="en-US" b="1" dirty="0" err="1" smtClean="0">
                <a:latin typeface="Tahoma" pitchFamily="34" charset="0"/>
              </a:rPr>
              <a:t>Darsono</a:t>
            </a:r>
            <a:r>
              <a:rPr lang="en-US" dirty="0" smtClean="0">
                <a:latin typeface="Tahoma" pitchFamily="34" charset="0"/>
              </a:rPr>
              <a:t> </a:t>
            </a:r>
            <a:r>
              <a:rPr lang="en-US" dirty="0" err="1" smtClean="0">
                <a:latin typeface="Tahoma" pitchFamily="34" charset="0"/>
              </a:rPr>
              <a:t>di</a:t>
            </a:r>
            <a:r>
              <a:rPr lang="en-US" dirty="0" smtClean="0">
                <a:latin typeface="Tahoma" pitchFamily="34" charset="0"/>
              </a:rPr>
              <a:t> </a:t>
            </a:r>
            <a:r>
              <a:rPr lang="en-US" dirty="0" err="1" smtClean="0">
                <a:latin typeface="Tahoma" pitchFamily="34" charset="0"/>
              </a:rPr>
              <a:t>keluarkan</a:t>
            </a:r>
            <a:r>
              <a:rPr lang="en-US" dirty="0" smtClean="0">
                <a:latin typeface="Tahoma" pitchFamily="34" charset="0"/>
              </a:rPr>
              <a:t> </a:t>
            </a:r>
            <a:r>
              <a:rPr lang="en-US" dirty="0" err="1" smtClean="0">
                <a:latin typeface="Tahoma" pitchFamily="34" charset="0"/>
              </a:rPr>
              <a:t>dari</a:t>
            </a:r>
            <a:r>
              <a:rPr lang="en-US" dirty="0" smtClean="0">
                <a:latin typeface="Tahoma" pitchFamily="34" charset="0"/>
              </a:rPr>
              <a:t> SI </a:t>
            </a:r>
            <a:r>
              <a:rPr lang="en-US" dirty="0" err="1" smtClean="0">
                <a:latin typeface="Tahoma" pitchFamily="34" charset="0"/>
              </a:rPr>
              <a:t>pada</a:t>
            </a:r>
            <a:r>
              <a:rPr lang="en-US" dirty="0" smtClean="0">
                <a:latin typeface="Tahoma" pitchFamily="34" charset="0"/>
              </a:rPr>
              <a:t> Mei 1920. </a:t>
            </a:r>
            <a:r>
              <a:rPr lang="en-US" dirty="0" err="1" smtClean="0">
                <a:latin typeface="Tahoma" pitchFamily="34" charset="0"/>
              </a:rPr>
              <a:t>Anggotanya</a:t>
            </a:r>
            <a:r>
              <a:rPr lang="en-US" dirty="0" smtClean="0">
                <a:latin typeface="Tahoma" pitchFamily="34" charset="0"/>
              </a:rPr>
              <a:t> </a:t>
            </a:r>
            <a:r>
              <a:rPr lang="en-US" dirty="0" err="1" smtClean="0">
                <a:latin typeface="Tahoma" pitchFamily="34" charset="0"/>
              </a:rPr>
              <a:t>sebagian</a:t>
            </a:r>
            <a:r>
              <a:rPr lang="en-US" dirty="0" smtClean="0">
                <a:latin typeface="Tahoma" pitchFamily="34" charset="0"/>
              </a:rPr>
              <a:t> </a:t>
            </a:r>
            <a:r>
              <a:rPr lang="en-US" dirty="0" err="1" smtClean="0">
                <a:latin typeface="Tahoma" pitchFamily="34" charset="0"/>
              </a:rPr>
              <a:t>besar</a:t>
            </a:r>
            <a:r>
              <a:rPr lang="en-US" dirty="0" smtClean="0">
                <a:latin typeface="Tahoma" pitchFamily="34" charset="0"/>
              </a:rPr>
              <a:t> </a:t>
            </a:r>
            <a:r>
              <a:rPr lang="en-US" dirty="0" err="1" smtClean="0">
                <a:latin typeface="Tahoma" pitchFamily="34" charset="0"/>
              </a:rPr>
              <a:t>dari</a:t>
            </a:r>
            <a:r>
              <a:rPr lang="en-US" dirty="0" smtClean="0">
                <a:latin typeface="Tahoma" pitchFamily="34" charset="0"/>
              </a:rPr>
              <a:t> </a:t>
            </a:r>
            <a:r>
              <a:rPr lang="en-US" i="1" dirty="0" err="1" smtClean="0">
                <a:latin typeface="Tahoma" pitchFamily="34" charset="0"/>
              </a:rPr>
              <a:t>Indische</a:t>
            </a:r>
            <a:r>
              <a:rPr lang="en-US" i="1" dirty="0" smtClean="0">
                <a:latin typeface="Tahoma" pitchFamily="34" charset="0"/>
              </a:rPr>
              <a:t> Social </a:t>
            </a:r>
            <a:r>
              <a:rPr lang="en-US" i="1" dirty="0" err="1" smtClean="0">
                <a:latin typeface="Tahoma" pitchFamily="34" charset="0"/>
              </a:rPr>
              <a:t>Demokratische</a:t>
            </a:r>
            <a:r>
              <a:rPr lang="en-US" i="1" dirty="0" smtClean="0">
                <a:latin typeface="Tahoma" pitchFamily="34" charset="0"/>
              </a:rPr>
              <a:t>  Vereeniging (</a:t>
            </a:r>
            <a:r>
              <a:rPr lang="en-US" dirty="0" smtClean="0">
                <a:latin typeface="Tahoma" pitchFamily="34" charset="0"/>
              </a:rPr>
              <a:t>ISDV) yang </a:t>
            </a:r>
            <a:r>
              <a:rPr lang="en-US" dirty="0" err="1" smtClean="0">
                <a:latin typeface="Tahoma" pitchFamily="34" charset="0"/>
              </a:rPr>
              <a:t>di</a:t>
            </a:r>
            <a:r>
              <a:rPr lang="en-US" dirty="0" smtClean="0">
                <a:latin typeface="Tahoma" pitchFamily="34" charset="0"/>
              </a:rPr>
              <a:t> </a:t>
            </a:r>
            <a:r>
              <a:rPr lang="en-US" dirty="0" err="1" smtClean="0">
                <a:latin typeface="Tahoma" pitchFamily="34" charset="0"/>
              </a:rPr>
              <a:t>didirikan</a:t>
            </a:r>
            <a:r>
              <a:rPr lang="en-US" dirty="0" smtClean="0">
                <a:latin typeface="Tahoma" pitchFamily="34" charset="0"/>
              </a:rPr>
              <a:t> </a:t>
            </a:r>
            <a:r>
              <a:rPr lang="en-US" dirty="0" err="1" smtClean="0">
                <a:latin typeface="Tahoma" pitchFamily="34" charset="0"/>
              </a:rPr>
              <a:t>oleh</a:t>
            </a:r>
            <a:r>
              <a:rPr lang="en-US" dirty="0" smtClean="0">
                <a:latin typeface="Tahoma" pitchFamily="34" charset="0"/>
              </a:rPr>
              <a:t> </a:t>
            </a:r>
            <a:r>
              <a:rPr lang="en-US" b="1" dirty="0" smtClean="0">
                <a:latin typeface="Tahoma" pitchFamily="34" charset="0"/>
              </a:rPr>
              <a:t>HS </a:t>
            </a:r>
            <a:r>
              <a:rPr lang="en-US" b="1" dirty="0" err="1" smtClean="0">
                <a:latin typeface="Tahoma" pitchFamily="34" charset="0"/>
              </a:rPr>
              <a:t>Sneeveliet</a:t>
            </a:r>
            <a:r>
              <a:rPr lang="en-US" dirty="0" smtClean="0">
                <a:latin typeface="Tahoma" pitchFamily="34" charset="0"/>
              </a:rPr>
              <a:t> </a:t>
            </a:r>
            <a:r>
              <a:rPr lang="en-US" dirty="0" err="1" smtClean="0">
                <a:latin typeface="Tahoma" pitchFamily="34" charset="0"/>
              </a:rPr>
              <a:t>seorang</a:t>
            </a:r>
            <a:r>
              <a:rPr lang="en-US" dirty="0" smtClean="0">
                <a:latin typeface="Tahoma" pitchFamily="34" charset="0"/>
              </a:rPr>
              <a:t> </a:t>
            </a:r>
            <a:r>
              <a:rPr lang="en-US" dirty="0" err="1" smtClean="0">
                <a:latin typeface="Tahoma" pitchFamily="34" charset="0"/>
              </a:rPr>
              <a:t>Belanda</a:t>
            </a:r>
            <a:r>
              <a:rPr lang="en-US" dirty="0" smtClean="0">
                <a:latin typeface="Tahoma" pitchFamily="34" charset="0"/>
              </a:rPr>
              <a:t> yang </a:t>
            </a:r>
            <a:r>
              <a:rPr lang="en-US" dirty="0" err="1" smtClean="0">
                <a:latin typeface="Tahoma" pitchFamily="34" charset="0"/>
              </a:rPr>
              <a:t>berhaluan</a:t>
            </a:r>
            <a:r>
              <a:rPr lang="en-US" dirty="0" smtClean="0">
                <a:latin typeface="Tahoma" pitchFamily="34" charset="0"/>
              </a:rPr>
              <a:t> </a:t>
            </a:r>
            <a:r>
              <a:rPr lang="en-US" dirty="0" err="1" smtClean="0">
                <a:latin typeface="Tahoma" pitchFamily="34" charset="0"/>
              </a:rPr>
              <a:t>sosialis</a:t>
            </a:r>
            <a:r>
              <a:rPr lang="en-US" dirty="0" smtClean="0">
                <a:latin typeface="Tahoma" pitchFamily="34" charset="0"/>
              </a:rPr>
              <a:t>.</a:t>
            </a:r>
          </a:p>
          <a:p>
            <a:pPr algn="ctr">
              <a:buFont typeface="Wingdings" pitchFamily="2" charset="2"/>
              <a:buNone/>
            </a:pPr>
            <a:endParaRPr lang="en-US" dirty="0">
              <a:latin typeface="Tahoma"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1377559">
            <a:off x="1998224" y="341163"/>
            <a:ext cx="1143000" cy="563562"/>
          </a:xfrm>
        </p:spPr>
        <p:style>
          <a:lnRef idx="1">
            <a:schemeClr val="accent2"/>
          </a:lnRef>
          <a:fillRef idx="3">
            <a:schemeClr val="accent2"/>
          </a:fillRef>
          <a:effectRef idx="2">
            <a:schemeClr val="accent2"/>
          </a:effectRef>
          <a:fontRef idx="minor">
            <a:schemeClr val="lt1"/>
          </a:fontRef>
        </p:style>
        <p:txBody>
          <a:bodyPr>
            <a:noAutofit/>
          </a:bodyPr>
          <a:lstStyle/>
          <a:p>
            <a:r>
              <a:rPr lang="en-US" sz="3200" b="1" dirty="0" smtClean="0">
                <a:ln w="18000">
                  <a:solidFill>
                    <a:srgbClr val="C00000"/>
                  </a:solidFill>
                  <a:prstDash val="solid"/>
                  <a:miter lim="800000"/>
                </a:ln>
                <a:solidFill>
                  <a:srgbClr val="43E828"/>
                </a:solidFill>
                <a:effectLst>
                  <a:outerShdw blurRad="25500" dist="23000" dir="7020000" algn="tl">
                    <a:srgbClr val="000000">
                      <a:alpha val="50000"/>
                    </a:srgbClr>
                  </a:outerShdw>
                </a:effectLst>
                <a:latin typeface="Forte" pitchFamily="66" charset="0"/>
              </a:rPr>
              <a:t>Next</a:t>
            </a:r>
            <a:endParaRPr lang="en-US" sz="3200" b="1" dirty="0">
              <a:ln w="18000">
                <a:solidFill>
                  <a:srgbClr val="C00000"/>
                </a:solidFill>
                <a:prstDash val="solid"/>
                <a:miter lim="800000"/>
              </a:ln>
              <a:solidFill>
                <a:srgbClr val="43E828"/>
              </a:solidFill>
              <a:effectLst>
                <a:outerShdw blurRad="25500" dist="23000" dir="7020000" algn="tl">
                  <a:srgbClr val="000000">
                    <a:alpha val="50000"/>
                  </a:srgbClr>
                </a:outerShdw>
              </a:effectLst>
              <a:latin typeface="Forte" pitchFamily="66" charset="0"/>
            </a:endParaRPr>
          </a:p>
        </p:txBody>
      </p:sp>
      <p:sp>
        <p:nvSpPr>
          <p:cNvPr id="3" name="Content Placeholder 2"/>
          <p:cNvSpPr>
            <a:spLocks noGrp="1"/>
          </p:cNvSpPr>
          <p:nvPr>
            <p:ph idx="1"/>
          </p:nvPr>
        </p:nvSpPr>
        <p:spPr>
          <a:xfrm>
            <a:off x="1828800" y="1066800"/>
            <a:ext cx="7162800" cy="5562600"/>
          </a:xfrm>
        </p:spPr>
        <p:style>
          <a:lnRef idx="1">
            <a:schemeClr val="dk1"/>
          </a:lnRef>
          <a:fillRef idx="3">
            <a:schemeClr val="dk1"/>
          </a:fillRef>
          <a:effectRef idx="2">
            <a:schemeClr val="dk1"/>
          </a:effectRef>
          <a:fontRef idx="minor">
            <a:schemeClr val="lt1"/>
          </a:fontRef>
        </p:style>
        <p:txBody>
          <a:bodyPr numCol="1">
            <a:normAutofit fontScale="92500" lnSpcReduction="10000"/>
          </a:bodyPr>
          <a:lstStyle/>
          <a:p>
            <a:pPr algn="ctr">
              <a:buFont typeface="Wingdings" pitchFamily="2" charset="2"/>
              <a:buNone/>
            </a:pPr>
            <a:endParaRPr lang="en-US" dirty="0" smtClean="0">
              <a:latin typeface="Tahoma" pitchFamily="34" charset="0"/>
            </a:endParaRPr>
          </a:p>
          <a:p>
            <a:pPr marL="174625" indent="0" algn="just">
              <a:buFont typeface="Wingdings" pitchFamily="2" charset="2"/>
              <a:buNone/>
            </a:pPr>
            <a:r>
              <a:rPr lang="en-US" dirty="0" err="1" smtClean="0">
                <a:latin typeface="Tahoma" pitchFamily="34" charset="0"/>
              </a:rPr>
              <a:t>Untuk</a:t>
            </a:r>
            <a:r>
              <a:rPr lang="en-US" dirty="0" smtClean="0">
                <a:latin typeface="Tahoma" pitchFamily="34" charset="0"/>
              </a:rPr>
              <a:t> </a:t>
            </a:r>
            <a:r>
              <a:rPr lang="en-US" dirty="0" err="1" smtClean="0">
                <a:latin typeface="Tahoma" pitchFamily="34" charset="0"/>
              </a:rPr>
              <a:t>mendapatkan</a:t>
            </a:r>
            <a:r>
              <a:rPr lang="en-US" dirty="0" smtClean="0">
                <a:latin typeface="Tahoma" pitchFamily="34" charset="0"/>
              </a:rPr>
              <a:t> </a:t>
            </a:r>
            <a:r>
              <a:rPr lang="en-US" dirty="0" err="1" smtClean="0">
                <a:latin typeface="Tahoma" pitchFamily="34" charset="0"/>
              </a:rPr>
              <a:t>banyak</a:t>
            </a:r>
            <a:r>
              <a:rPr lang="en-US" dirty="0" smtClean="0">
                <a:latin typeface="Tahoma" pitchFamily="34" charset="0"/>
              </a:rPr>
              <a:t> </a:t>
            </a:r>
            <a:r>
              <a:rPr lang="en-US" dirty="0" err="1" smtClean="0">
                <a:latin typeface="Tahoma" pitchFamily="34" charset="0"/>
              </a:rPr>
              <a:t>anggota</a:t>
            </a:r>
            <a:r>
              <a:rPr lang="en-US" dirty="0" smtClean="0">
                <a:latin typeface="Tahoma" pitchFamily="34" charset="0"/>
              </a:rPr>
              <a:t> PKI </a:t>
            </a:r>
            <a:r>
              <a:rPr lang="en-US" dirty="0" err="1" smtClean="0">
                <a:latin typeface="Tahoma" pitchFamily="34" charset="0"/>
              </a:rPr>
              <a:t>melakukan</a:t>
            </a:r>
            <a:r>
              <a:rPr lang="en-US" dirty="0" smtClean="0">
                <a:latin typeface="Tahoma" pitchFamily="34" charset="0"/>
              </a:rPr>
              <a:t> </a:t>
            </a:r>
            <a:r>
              <a:rPr lang="en-US" i="1" dirty="0" err="1" smtClean="0">
                <a:latin typeface="Tahoma" pitchFamily="34" charset="0"/>
              </a:rPr>
              <a:t>infiltrasi</a:t>
            </a:r>
            <a:r>
              <a:rPr lang="en-US" dirty="0" smtClean="0">
                <a:latin typeface="Tahoma" pitchFamily="34" charset="0"/>
              </a:rPr>
              <a:t> (</a:t>
            </a:r>
            <a:r>
              <a:rPr lang="en-US" dirty="0" err="1" smtClean="0">
                <a:latin typeface="Tahoma" pitchFamily="34" charset="0"/>
              </a:rPr>
              <a:t>penyusupan</a:t>
            </a:r>
            <a:r>
              <a:rPr lang="en-US" dirty="0" smtClean="0">
                <a:latin typeface="Tahoma" pitchFamily="34" charset="0"/>
              </a:rPr>
              <a:t>) </a:t>
            </a:r>
            <a:r>
              <a:rPr lang="en-US" dirty="0" err="1" smtClean="0">
                <a:latin typeface="Tahoma" pitchFamily="34" charset="0"/>
              </a:rPr>
              <a:t>kedalam</a:t>
            </a:r>
            <a:r>
              <a:rPr lang="en-US" dirty="0" smtClean="0">
                <a:latin typeface="Tahoma" pitchFamily="34" charset="0"/>
              </a:rPr>
              <a:t> </a:t>
            </a:r>
            <a:r>
              <a:rPr lang="en-US" dirty="0" err="1" smtClean="0">
                <a:latin typeface="Tahoma" pitchFamily="34" charset="0"/>
              </a:rPr>
              <a:t>organisasi</a:t>
            </a:r>
            <a:r>
              <a:rPr lang="en-US" dirty="0" smtClean="0">
                <a:latin typeface="Tahoma" pitchFamily="34" charset="0"/>
              </a:rPr>
              <a:t> lain </a:t>
            </a:r>
            <a:r>
              <a:rPr lang="en-US" dirty="0" err="1" smtClean="0">
                <a:latin typeface="Tahoma" pitchFamily="34" charset="0"/>
              </a:rPr>
              <a:t>dan</a:t>
            </a:r>
            <a:r>
              <a:rPr lang="en-US" dirty="0" smtClean="0">
                <a:latin typeface="Tahoma" pitchFamily="34" charset="0"/>
              </a:rPr>
              <a:t> </a:t>
            </a:r>
            <a:r>
              <a:rPr lang="en-US" dirty="0" err="1" smtClean="0">
                <a:latin typeface="Tahoma" pitchFamily="34" charset="0"/>
              </a:rPr>
              <a:t>sering</a:t>
            </a:r>
            <a:r>
              <a:rPr lang="en-US" dirty="0" smtClean="0">
                <a:latin typeface="Tahoma" pitchFamily="34" charset="0"/>
              </a:rPr>
              <a:t> </a:t>
            </a:r>
            <a:r>
              <a:rPr lang="en-US" dirty="0" err="1" smtClean="0">
                <a:latin typeface="Tahoma" pitchFamily="34" charset="0"/>
              </a:rPr>
              <a:t>menggunakan</a:t>
            </a:r>
            <a:r>
              <a:rPr lang="en-US" dirty="0" smtClean="0">
                <a:latin typeface="Tahoma" pitchFamily="34" charset="0"/>
              </a:rPr>
              <a:t> </a:t>
            </a:r>
            <a:r>
              <a:rPr lang="en-US" dirty="0" err="1" smtClean="0">
                <a:latin typeface="Tahoma" pitchFamily="34" charset="0"/>
              </a:rPr>
              <a:t>tokoh-tokoh</a:t>
            </a:r>
            <a:r>
              <a:rPr lang="en-US" dirty="0" smtClean="0">
                <a:latin typeface="Tahoma" pitchFamily="34" charset="0"/>
              </a:rPr>
              <a:t> Islam </a:t>
            </a:r>
            <a:r>
              <a:rPr lang="en-US" dirty="0" err="1" smtClean="0">
                <a:latin typeface="Tahoma" pitchFamily="34" charset="0"/>
              </a:rPr>
              <a:t>dalam</a:t>
            </a:r>
            <a:r>
              <a:rPr lang="en-US" dirty="0" smtClean="0">
                <a:latin typeface="Tahoma" pitchFamily="34" charset="0"/>
              </a:rPr>
              <a:t> </a:t>
            </a:r>
            <a:r>
              <a:rPr lang="en-US" dirty="0" err="1" smtClean="0">
                <a:latin typeface="Tahoma" pitchFamily="34" charset="0"/>
              </a:rPr>
              <a:t>menyebarkan</a:t>
            </a:r>
            <a:r>
              <a:rPr lang="en-US" dirty="0" smtClean="0">
                <a:latin typeface="Tahoma" pitchFamily="34" charset="0"/>
              </a:rPr>
              <a:t> </a:t>
            </a:r>
            <a:r>
              <a:rPr lang="en-US" dirty="0" err="1" smtClean="0">
                <a:latin typeface="Tahoma" pitchFamily="34" charset="0"/>
              </a:rPr>
              <a:t>pemikirannya</a:t>
            </a:r>
            <a:r>
              <a:rPr lang="en-US" dirty="0" smtClean="0">
                <a:latin typeface="Tahoma" pitchFamily="34" charset="0"/>
              </a:rPr>
              <a:t>, </a:t>
            </a:r>
            <a:r>
              <a:rPr lang="en-US" dirty="0" err="1" smtClean="0">
                <a:latin typeface="Tahoma" pitchFamily="34" charset="0"/>
              </a:rPr>
              <a:t>misalnya</a:t>
            </a:r>
            <a:r>
              <a:rPr lang="en-US" dirty="0" smtClean="0">
                <a:latin typeface="Tahoma" pitchFamily="34" charset="0"/>
              </a:rPr>
              <a:t> </a:t>
            </a:r>
            <a:r>
              <a:rPr lang="en-US" b="1" dirty="0" smtClean="0">
                <a:latin typeface="Tahoma" pitchFamily="34" charset="0"/>
              </a:rPr>
              <a:t>H </a:t>
            </a:r>
            <a:r>
              <a:rPr lang="en-US" b="1" dirty="0" err="1" smtClean="0">
                <a:latin typeface="Tahoma" pitchFamily="34" charset="0"/>
              </a:rPr>
              <a:t>Misbach</a:t>
            </a:r>
            <a:r>
              <a:rPr lang="en-US" dirty="0" smtClean="0">
                <a:latin typeface="Tahoma" pitchFamily="34" charset="0"/>
              </a:rPr>
              <a:t> agar </a:t>
            </a:r>
            <a:r>
              <a:rPr lang="en-US" dirty="0" err="1" smtClean="0">
                <a:latin typeface="Tahoma" pitchFamily="34" charset="0"/>
              </a:rPr>
              <a:t>mudah</a:t>
            </a:r>
            <a:r>
              <a:rPr lang="en-US" dirty="0" smtClean="0">
                <a:latin typeface="Tahoma" pitchFamily="34" charset="0"/>
              </a:rPr>
              <a:t> </a:t>
            </a:r>
            <a:r>
              <a:rPr lang="en-US" dirty="0" err="1" smtClean="0">
                <a:latin typeface="Tahoma" pitchFamily="34" charset="0"/>
              </a:rPr>
              <a:t>diterima</a:t>
            </a:r>
            <a:r>
              <a:rPr lang="en-US" dirty="0" smtClean="0">
                <a:latin typeface="Tahoma" pitchFamily="34" charset="0"/>
              </a:rPr>
              <a:t> </a:t>
            </a:r>
            <a:r>
              <a:rPr lang="en-US" dirty="0" err="1" smtClean="0">
                <a:latin typeface="Tahoma" pitchFamily="34" charset="0"/>
              </a:rPr>
              <a:t>masyarakat</a:t>
            </a:r>
            <a:r>
              <a:rPr lang="en-US" dirty="0" smtClean="0">
                <a:latin typeface="Tahoma" pitchFamily="34" charset="0"/>
              </a:rPr>
              <a:t> Indonesia.</a:t>
            </a:r>
          </a:p>
          <a:p>
            <a:pPr marL="174625" indent="0" algn="just">
              <a:buFont typeface="Wingdings" pitchFamily="2" charset="2"/>
              <a:buNone/>
            </a:pPr>
            <a:endParaRPr lang="en-US" sz="2800" dirty="0" smtClean="0">
              <a:latin typeface="Tahoma" pitchFamily="34" charset="0"/>
            </a:endParaRPr>
          </a:p>
          <a:p>
            <a:pPr marL="174625" indent="0" algn="just">
              <a:buFont typeface="Wingdings" pitchFamily="2" charset="2"/>
              <a:buNone/>
            </a:pPr>
            <a:r>
              <a:rPr lang="en-US" dirty="0" err="1" smtClean="0">
                <a:latin typeface="Tahoma" pitchFamily="34" charset="0"/>
              </a:rPr>
              <a:t>Dalam</a:t>
            </a:r>
            <a:r>
              <a:rPr lang="en-US" dirty="0" smtClean="0">
                <a:latin typeface="Tahoma" pitchFamily="34" charset="0"/>
              </a:rPr>
              <a:t> </a:t>
            </a:r>
            <a:r>
              <a:rPr lang="en-US" dirty="0" err="1" smtClean="0">
                <a:latin typeface="Tahoma" pitchFamily="34" charset="0"/>
              </a:rPr>
              <a:t>pergerakannya</a:t>
            </a:r>
            <a:r>
              <a:rPr lang="en-US" dirty="0" smtClean="0">
                <a:latin typeface="Tahoma" pitchFamily="34" charset="0"/>
              </a:rPr>
              <a:t> </a:t>
            </a:r>
            <a:r>
              <a:rPr lang="en-US" i="1" dirty="0" smtClean="0">
                <a:solidFill>
                  <a:srgbClr val="FF0000"/>
                </a:solidFill>
                <a:latin typeface="Tahoma" pitchFamily="34" charset="0"/>
              </a:rPr>
              <a:t>PKI </a:t>
            </a:r>
            <a:r>
              <a:rPr lang="en-US" i="1" dirty="0" err="1" smtClean="0">
                <a:solidFill>
                  <a:srgbClr val="FF0000"/>
                </a:solidFill>
                <a:latin typeface="Tahoma" pitchFamily="34" charset="0"/>
              </a:rPr>
              <a:t>bersifat</a:t>
            </a:r>
            <a:r>
              <a:rPr lang="en-US" i="1" dirty="0" smtClean="0">
                <a:solidFill>
                  <a:srgbClr val="FF0000"/>
                </a:solidFill>
                <a:latin typeface="Tahoma" pitchFamily="34" charset="0"/>
              </a:rPr>
              <a:t> non-</a:t>
            </a:r>
            <a:r>
              <a:rPr lang="en-US" i="1" dirty="0" err="1" smtClean="0">
                <a:solidFill>
                  <a:srgbClr val="FF0000"/>
                </a:solidFill>
                <a:latin typeface="Tahoma" pitchFamily="34" charset="0"/>
              </a:rPr>
              <a:t>kooperatif</a:t>
            </a:r>
            <a:r>
              <a:rPr lang="en-US" i="1" dirty="0" smtClean="0">
                <a:solidFill>
                  <a:srgbClr val="FF0000"/>
                </a:solidFill>
                <a:latin typeface="Tahoma" pitchFamily="34" charset="0"/>
              </a:rPr>
              <a:t> </a:t>
            </a:r>
            <a:r>
              <a:rPr lang="en-US" i="1" dirty="0" err="1" smtClean="0">
                <a:solidFill>
                  <a:srgbClr val="FF0000"/>
                </a:solidFill>
                <a:latin typeface="Tahoma" pitchFamily="34" charset="0"/>
              </a:rPr>
              <a:t>dan</a:t>
            </a:r>
            <a:r>
              <a:rPr lang="en-US" i="1" dirty="0" smtClean="0">
                <a:solidFill>
                  <a:srgbClr val="FF0000"/>
                </a:solidFill>
                <a:latin typeface="Tahoma" pitchFamily="34" charset="0"/>
              </a:rPr>
              <a:t> </a:t>
            </a:r>
            <a:r>
              <a:rPr lang="en-US" i="1" dirty="0" err="1" smtClean="0">
                <a:solidFill>
                  <a:srgbClr val="FF0000"/>
                </a:solidFill>
                <a:latin typeface="Tahoma" pitchFamily="34" charset="0"/>
              </a:rPr>
              <a:t>secara</a:t>
            </a:r>
            <a:r>
              <a:rPr lang="en-US" i="1" dirty="0" smtClean="0">
                <a:solidFill>
                  <a:srgbClr val="FF0000"/>
                </a:solidFill>
                <a:latin typeface="Tahoma" pitchFamily="34" charset="0"/>
              </a:rPr>
              <a:t> </a:t>
            </a:r>
            <a:r>
              <a:rPr lang="en-US" i="1" dirty="0" err="1" smtClean="0">
                <a:solidFill>
                  <a:srgbClr val="FF0000"/>
                </a:solidFill>
                <a:latin typeface="Tahoma" pitchFamily="34" charset="0"/>
              </a:rPr>
              <a:t>terang-terangan</a:t>
            </a:r>
            <a:r>
              <a:rPr lang="en-US" i="1" dirty="0" smtClean="0">
                <a:solidFill>
                  <a:srgbClr val="FF0000"/>
                </a:solidFill>
                <a:latin typeface="Tahoma" pitchFamily="34" charset="0"/>
              </a:rPr>
              <a:t> </a:t>
            </a:r>
            <a:r>
              <a:rPr lang="en-US" i="1" dirty="0" err="1" smtClean="0">
                <a:solidFill>
                  <a:srgbClr val="FF0000"/>
                </a:solidFill>
                <a:latin typeface="Tahoma" pitchFamily="34" charset="0"/>
              </a:rPr>
              <a:t>menentang</a:t>
            </a:r>
            <a:r>
              <a:rPr lang="en-US" i="1" dirty="0" smtClean="0">
                <a:solidFill>
                  <a:srgbClr val="FF0000"/>
                </a:solidFill>
                <a:latin typeface="Tahoma" pitchFamily="34" charset="0"/>
              </a:rPr>
              <a:t> </a:t>
            </a:r>
            <a:r>
              <a:rPr lang="en-US" i="1" dirty="0" err="1" smtClean="0">
                <a:solidFill>
                  <a:srgbClr val="FF0000"/>
                </a:solidFill>
                <a:latin typeface="Tahoma" pitchFamily="34" charset="0"/>
              </a:rPr>
              <a:t>kebijakan</a:t>
            </a:r>
            <a:r>
              <a:rPr lang="en-US" i="1" dirty="0" smtClean="0">
                <a:solidFill>
                  <a:srgbClr val="FF0000"/>
                </a:solidFill>
                <a:latin typeface="Tahoma" pitchFamily="34" charset="0"/>
              </a:rPr>
              <a:t> </a:t>
            </a:r>
            <a:r>
              <a:rPr lang="en-US" i="1" dirty="0" err="1" smtClean="0">
                <a:solidFill>
                  <a:srgbClr val="FF0000"/>
                </a:solidFill>
                <a:latin typeface="Tahoma" pitchFamily="34" charset="0"/>
              </a:rPr>
              <a:t>pemerintah</a:t>
            </a:r>
            <a:r>
              <a:rPr lang="en-US" i="1" dirty="0" smtClean="0">
                <a:solidFill>
                  <a:srgbClr val="FF0000"/>
                </a:solidFill>
                <a:latin typeface="Tahoma" pitchFamily="34" charset="0"/>
              </a:rPr>
              <a:t> </a:t>
            </a:r>
            <a:r>
              <a:rPr lang="en-US" i="1" dirty="0" err="1" smtClean="0">
                <a:solidFill>
                  <a:srgbClr val="FF0000"/>
                </a:solidFill>
                <a:latin typeface="Tahoma" pitchFamily="34" charset="0"/>
              </a:rPr>
              <a:t>Belanda</a:t>
            </a:r>
            <a:r>
              <a:rPr lang="en-US" i="1" dirty="0" smtClean="0">
                <a:solidFill>
                  <a:srgbClr val="FF0000"/>
                </a:solidFill>
                <a:latin typeface="Tahoma" pitchFamily="34" charset="0"/>
              </a:rPr>
              <a:t>. </a:t>
            </a:r>
            <a:r>
              <a:rPr lang="en-US" dirty="0" smtClean="0">
                <a:latin typeface="Tahoma" pitchFamily="34" charset="0"/>
              </a:rPr>
              <a:t>Dan </a:t>
            </a:r>
            <a:r>
              <a:rPr lang="en-US" dirty="0" err="1" smtClean="0">
                <a:latin typeface="Tahoma" pitchFamily="34" charset="0"/>
              </a:rPr>
              <a:t>tidak</a:t>
            </a:r>
            <a:r>
              <a:rPr lang="en-US" dirty="0" smtClean="0">
                <a:latin typeface="Tahoma" pitchFamily="34" charset="0"/>
              </a:rPr>
              <a:t> </a:t>
            </a:r>
            <a:r>
              <a:rPr lang="en-US" dirty="0" err="1" smtClean="0">
                <a:latin typeface="Tahoma" pitchFamily="34" charset="0"/>
              </a:rPr>
              <a:t>jarang</a:t>
            </a:r>
            <a:r>
              <a:rPr lang="en-US" dirty="0" smtClean="0">
                <a:latin typeface="Tahoma" pitchFamily="34" charset="0"/>
              </a:rPr>
              <a:t> PKI </a:t>
            </a:r>
            <a:r>
              <a:rPr lang="en-US" dirty="0" err="1" smtClean="0">
                <a:latin typeface="Tahoma" pitchFamily="34" charset="0"/>
              </a:rPr>
              <a:t>mengadakan</a:t>
            </a:r>
            <a:r>
              <a:rPr lang="en-US" dirty="0" smtClean="0">
                <a:latin typeface="Tahoma" pitchFamily="34" charset="0"/>
              </a:rPr>
              <a:t> </a:t>
            </a:r>
            <a:r>
              <a:rPr lang="en-US" dirty="0" err="1" smtClean="0">
                <a:latin typeface="Tahoma" pitchFamily="34" charset="0"/>
              </a:rPr>
              <a:t>pemogokan-pemogokan</a:t>
            </a:r>
            <a:r>
              <a:rPr lang="en-US" dirty="0" smtClean="0">
                <a:latin typeface="Tahoma" pitchFamily="34" charset="0"/>
              </a:rPr>
              <a:t> </a:t>
            </a:r>
            <a:r>
              <a:rPr lang="en-US" dirty="0" err="1" smtClean="0">
                <a:latin typeface="Tahoma" pitchFamily="34" charset="0"/>
              </a:rPr>
              <a:t>kerja</a:t>
            </a:r>
            <a:r>
              <a:rPr lang="en-US" dirty="0" smtClean="0">
                <a:latin typeface="Tahoma" pitchFamily="34" charset="0"/>
              </a:rPr>
              <a:t> </a:t>
            </a:r>
            <a:r>
              <a:rPr lang="en-US" dirty="0" err="1" smtClean="0">
                <a:latin typeface="Tahoma" pitchFamily="34" charset="0"/>
              </a:rPr>
              <a:t>sebagai</a:t>
            </a:r>
            <a:r>
              <a:rPr lang="en-US" dirty="0" smtClean="0">
                <a:latin typeface="Tahoma" pitchFamily="34" charset="0"/>
              </a:rPr>
              <a:t> </a:t>
            </a:r>
            <a:r>
              <a:rPr lang="en-US" dirty="0" err="1" smtClean="0">
                <a:latin typeface="Tahoma" pitchFamily="34" charset="0"/>
              </a:rPr>
              <a:t>protes</a:t>
            </a:r>
            <a:r>
              <a:rPr lang="en-US" dirty="0" smtClean="0">
                <a:latin typeface="Tahoma" pitchFamily="34" charset="0"/>
              </a:rPr>
              <a:t> </a:t>
            </a:r>
            <a:r>
              <a:rPr lang="en-US" dirty="0" err="1" smtClean="0">
                <a:latin typeface="Tahoma" pitchFamily="34" charset="0"/>
              </a:rPr>
              <a:t>kepada</a:t>
            </a:r>
            <a:r>
              <a:rPr lang="en-US" dirty="0" smtClean="0">
                <a:latin typeface="Tahoma" pitchFamily="34" charset="0"/>
              </a:rPr>
              <a:t> </a:t>
            </a:r>
            <a:r>
              <a:rPr lang="en-US" dirty="0" err="1" smtClean="0">
                <a:latin typeface="Tahoma" pitchFamily="34" charset="0"/>
              </a:rPr>
              <a:t>pemerintah</a:t>
            </a:r>
            <a:r>
              <a:rPr lang="en-US" dirty="0" smtClean="0">
                <a:latin typeface="Tahoma" pitchFamily="34" charset="0"/>
              </a:rPr>
              <a:t> </a:t>
            </a:r>
            <a:r>
              <a:rPr lang="en-US" dirty="0" err="1" smtClean="0">
                <a:latin typeface="Tahoma" pitchFamily="34" charset="0"/>
              </a:rPr>
              <a:t>Hindia</a:t>
            </a:r>
            <a:r>
              <a:rPr lang="en-US" dirty="0" smtClean="0">
                <a:latin typeface="Tahoma" pitchFamily="34" charset="0"/>
              </a:rPr>
              <a:t> </a:t>
            </a:r>
            <a:r>
              <a:rPr lang="en-US" dirty="0" err="1" smtClean="0">
                <a:latin typeface="Tahoma" pitchFamily="34" charset="0"/>
              </a:rPr>
              <a:t>Belanda</a:t>
            </a:r>
            <a:r>
              <a:rPr lang="en-US" dirty="0" smtClean="0">
                <a:latin typeface="Tahoma" pitchFamily="34" charset="0"/>
              </a:rPr>
              <a:t>, </a:t>
            </a:r>
            <a:r>
              <a:rPr lang="en-US" dirty="0" err="1" smtClean="0">
                <a:latin typeface="Tahoma" pitchFamily="34" charset="0"/>
              </a:rPr>
              <a:t>bahkan</a:t>
            </a:r>
            <a:r>
              <a:rPr lang="en-US" dirty="0" smtClean="0">
                <a:latin typeface="Tahoma" pitchFamily="34" charset="0"/>
              </a:rPr>
              <a:t> </a:t>
            </a:r>
            <a:r>
              <a:rPr lang="en-US" dirty="0" err="1" smtClean="0">
                <a:latin typeface="Tahoma" pitchFamily="34" charset="0"/>
              </a:rPr>
              <a:t>pernah</a:t>
            </a:r>
            <a:r>
              <a:rPr lang="en-US" dirty="0" smtClean="0">
                <a:latin typeface="Tahoma" pitchFamily="34" charset="0"/>
              </a:rPr>
              <a:t> </a:t>
            </a:r>
            <a:r>
              <a:rPr lang="en-US" dirty="0" err="1" smtClean="0">
                <a:latin typeface="Tahoma" pitchFamily="34" charset="0"/>
              </a:rPr>
              <a:t>melakukan</a:t>
            </a:r>
            <a:r>
              <a:rPr lang="en-US" dirty="0" smtClean="0">
                <a:latin typeface="Tahoma" pitchFamily="34" charset="0"/>
              </a:rPr>
              <a:t> </a:t>
            </a:r>
            <a:r>
              <a:rPr lang="en-US" dirty="0" err="1" smtClean="0">
                <a:latin typeface="Tahoma" pitchFamily="34" charset="0"/>
              </a:rPr>
              <a:t>pemberontakan</a:t>
            </a:r>
            <a:r>
              <a:rPr lang="en-US" dirty="0" smtClean="0">
                <a:latin typeface="Tahoma" pitchFamily="34" charset="0"/>
              </a:rPr>
              <a:t> </a:t>
            </a:r>
            <a:r>
              <a:rPr lang="en-US" dirty="0" err="1" smtClean="0">
                <a:latin typeface="Tahoma" pitchFamily="34" charset="0"/>
              </a:rPr>
              <a:t>walaupaun</a:t>
            </a:r>
            <a:r>
              <a:rPr lang="en-US" dirty="0" smtClean="0">
                <a:latin typeface="Tahoma" pitchFamily="34" charset="0"/>
              </a:rPr>
              <a:t> </a:t>
            </a:r>
            <a:r>
              <a:rPr lang="en-US" dirty="0" err="1" smtClean="0">
                <a:latin typeface="Tahoma" pitchFamily="34" charset="0"/>
              </a:rPr>
              <a:t>akhirnya</a:t>
            </a:r>
            <a:r>
              <a:rPr lang="en-US" dirty="0" smtClean="0">
                <a:latin typeface="Tahoma" pitchFamily="34" charset="0"/>
              </a:rPr>
              <a:t> </a:t>
            </a:r>
            <a:r>
              <a:rPr lang="en-US" dirty="0" err="1" smtClean="0">
                <a:latin typeface="Tahoma" pitchFamily="34" charset="0"/>
              </a:rPr>
              <a:t>gagal</a:t>
            </a:r>
            <a:r>
              <a:rPr lang="en-US" dirty="0" smtClean="0">
                <a:latin typeface="Tahoma" pitchFamily="34" charset="0"/>
              </a:rPr>
              <a:t>.</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7086600" cy="685800"/>
          </a:xfrm>
          <a:solidFill>
            <a:srgbClr val="0070C0"/>
          </a:solidFill>
        </p:spPr>
        <p:txBody>
          <a:bodyPr>
            <a:normAutofit/>
          </a:bodyPr>
          <a:lstStyle/>
          <a:p>
            <a:pPr algn="ctr"/>
            <a:r>
              <a:rPr lang="en-US" sz="3600" dirty="0" err="1" smtClean="0">
                <a:solidFill>
                  <a:srgbClr val="FF0000"/>
                </a:solidFill>
                <a:latin typeface="Kristen ITC" pitchFamily="66" charset="0"/>
              </a:rPr>
              <a:t>Perhimpunan</a:t>
            </a:r>
            <a:r>
              <a:rPr lang="en-US" sz="3600" dirty="0" smtClean="0">
                <a:solidFill>
                  <a:srgbClr val="FF0000"/>
                </a:solidFill>
                <a:latin typeface="Kristen ITC" pitchFamily="66" charset="0"/>
              </a:rPr>
              <a:t> Indonesia (PI)</a:t>
            </a:r>
            <a:endParaRPr lang="en-US" sz="3600" dirty="0">
              <a:solidFill>
                <a:srgbClr val="FF0000"/>
              </a:solidFill>
              <a:latin typeface="Kristen ITC" pitchFamily="66" charset="0"/>
            </a:endParaRPr>
          </a:p>
        </p:txBody>
      </p:sp>
      <p:sp>
        <p:nvSpPr>
          <p:cNvPr id="3" name="Content Placeholder 2"/>
          <p:cNvSpPr>
            <a:spLocks noGrp="1"/>
          </p:cNvSpPr>
          <p:nvPr>
            <p:ph idx="1"/>
          </p:nvPr>
        </p:nvSpPr>
        <p:spPr>
          <a:xfrm>
            <a:off x="1828800" y="990600"/>
            <a:ext cx="7086600" cy="5638800"/>
          </a:xfrm>
          <a:solidFill>
            <a:srgbClr val="00B0F0"/>
          </a:solidFill>
          <a:ln>
            <a:solidFill>
              <a:srgbClr val="FF0066"/>
            </a:solidFill>
          </a:ln>
        </p:spPr>
        <p:style>
          <a:lnRef idx="0">
            <a:scrgbClr r="0" g="0" b="0"/>
          </a:lnRef>
          <a:fillRef idx="1001">
            <a:schemeClr val="lt1"/>
          </a:fillRef>
          <a:effectRef idx="0">
            <a:scrgbClr r="0" g="0" b="0"/>
          </a:effectRef>
          <a:fontRef idx="major"/>
        </p:style>
        <p:txBody>
          <a:bodyPr>
            <a:normAutofit lnSpcReduction="10000"/>
          </a:bodyPr>
          <a:lstStyle/>
          <a:p>
            <a:pPr algn="ctr">
              <a:lnSpc>
                <a:spcPct val="90000"/>
              </a:lnSpc>
              <a:buFont typeface="Wingdings" pitchFamily="2" charset="2"/>
              <a:buNone/>
            </a:pPr>
            <a:endParaRPr lang="en-US" dirty="0" smtClean="0">
              <a:latin typeface="Palatino Linotype" pitchFamily="18" charset="0"/>
            </a:endParaRPr>
          </a:p>
          <a:p>
            <a:pPr indent="20638">
              <a:lnSpc>
                <a:spcPct val="90000"/>
              </a:lnSpc>
              <a:buFont typeface="Wingdings" pitchFamily="2" charset="2"/>
              <a:buNone/>
            </a:pPr>
            <a:r>
              <a:rPr lang="en-US" dirty="0" err="1" smtClean="0">
                <a:latin typeface="Palatino Linotype" pitchFamily="18" charset="0"/>
              </a:rPr>
              <a:t>Pada</a:t>
            </a:r>
            <a:r>
              <a:rPr lang="en-US" dirty="0" smtClean="0">
                <a:latin typeface="Palatino Linotype" pitchFamily="18" charset="0"/>
              </a:rPr>
              <a:t> 1908, </a:t>
            </a:r>
            <a:r>
              <a:rPr lang="en-US" dirty="0" err="1" smtClean="0">
                <a:latin typeface="Palatino Linotype" pitchFamily="18" charset="0"/>
              </a:rPr>
              <a:t>perkumpulan</a:t>
            </a:r>
            <a:r>
              <a:rPr lang="en-US" dirty="0" smtClean="0">
                <a:latin typeface="Palatino Linotype" pitchFamily="18" charset="0"/>
              </a:rPr>
              <a:t> </a:t>
            </a:r>
            <a:r>
              <a:rPr lang="en-US" dirty="0" err="1" smtClean="0">
                <a:latin typeface="Palatino Linotype" pitchFamily="18" charset="0"/>
              </a:rPr>
              <a:t>mahasiswa</a:t>
            </a:r>
            <a:r>
              <a:rPr lang="en-US" dirty="0" smtClean="0">
                <a:latin typeface="Palatino Linotype" pitchFamily="18" charset="0"/>
              </a:rPr>
              <a:t> </a:t>
            </a:r>
            <a:r>
              <a:rPr lang="en-US" dirty="0" err="1" smtClean="0">
                <a:latin typeface="Palatino Linotype" pitchFamily="18" charset="0"/>
              </a:rPr>
              <a:t>di</a:t>
            </a:r>
            <a:r>
              <a:rPr lang="en-US" dirty="0" smtClean="0">
                <a:latin typeface="Palatino Linotype" pitchFamily="18" charset="0"/>
              </a:rPr>
              <a:t> </a:t>
            </a:r>
            <a:r>
              <a:rPr lang="en-US" dirty="0" err="1" smtClean="0">
                <a:latin typeface="Palatino Linotype" pitchFamily="18" charset="0"/>
              </a:rPr>
              <a:t>Belanda</a:t>
            </a:r>
            <a:r>
              <a:rPr lang="en-US" dirty="0" smtClean="0">
                <a:latin typeface="Palatino Linotype" pitchFamily="18" charset="0"/>
              </a:rPr>
              <a:t> </a:t>
            </a:r>
            <a:r>
              <a:rPr lang="en-US" dirty="0" err="1" smtClean="0">
                <a:latin typeface="Palatino Linotype" pitchFamily="18" charset="0"/>
              </a:rPr>
              <a:t>mendirikan</a:t>
            </a:r>
            <a:r>
              <a:rPr lang="en-US" dirty="0" smtClean="0">
                <a:latin typeface="Palatino Linotype" pitchFamily="18" charset="0"/>
              </a:rPr>
              <a:t> </a:t>
            </a:r>
            <a:r>
              <a:rPr lang="en-US" i="1" dirty="0" err="1" smtClean="0">
                <a:latin typeface="Palatino Linotype" pitchFamily="18" charset="0"/>
              </a:rPr>
              <a:t>Indische</a:t>
            </a:r>
            <a:r>
              <a:rPr lang="en-US" i="1" dirty="0" smtClean="0">
                <a:latin typeface="Palatino Linotype" pitchFamily="18" charset="0"/>
              </a:rPr>
              <a:t> Vereeniging</a:t>
            </a:r>
            <a:r>
              <a:rPr lang="en-US" dirty="0" smtClean="0">
                <a:latin typeface="Palatino Linotype" pitchFamily="18" charset="0"/>
              </a:rPr>
              <a:t>. </a:t>
            </a:r>
            <a:r>
              <a:rPr lang="en-US" dirty="0" err="1" smtClean="0">
                <a:latin typeface="Palatino Linotype" pitchFamily="18" charset="0"/>
              </a:rPr>
              <a:t>Menjadi</a:t>
            </a:r>
            <a:r>
              <a:rPr lang="en-US" dirty="0" smtClean="0">
                <a:latin typeface="Palatino Linotype" pitchFamily="18" charset="0"/>
              </a:rPr>
              <a:t> </a:t>
            </a:r>
            <a:r>
              <a:rPr lang="en-US" dirty="0" err="1" smtClean="0">
                <a:latin typeface="Palatino Linotype" pitchFamily="18" charset="0"/>
              </a:rPr>
              <a:t>lebih</a:t>
            </a:r>
            <a:r>
              <a:rPr lang="en-US" dirty="0" smtClean="0">
                <a:latin typeface="Palatino Linotype" pitchFamily="18" charset="0"/>
              </a:rPr>
              <a:t> </a:t>
            </a:r>
            <a:r>
              <a:rPr lang="en-US" dirty="0" err="1" smtClean="0">
                <a:latin typeface="Palatino Linotype" pitchFamily="18" charset="0"/>
              </a:rPr>
              <a:t>maju</a:t>
            </a:r>
            <a:r>
              <a:rPr lang="en-US" dirty="0" smtClean="0">
                <a:latin typeface="Palatino Linotype" pitchFamily="18" charset="0"/>
              </a:rPr>
              <a:t> </a:t>
            </a:r>
            <a:r>
              <a:rPr lang="en-US" dirty="0" err="1" smtClean="0">
                <a:latin typeface="Palatino Linotype" pitchFamily="18" charset="0"/>
              </a:rPr>
              <a:t>setelah</a:t>
            </a:r>
            <a:r>
              <a:rPr lang="en-US" dirty="0" smtClean="0">
                <a:latin typeface="Palatino Linotype" pitchFamily="18" charset="0"/>
              </a:rPr>
              <a:t> </a:t>
            </a:r>
            <a:r>
              <a:rPr lang="en-US" b="1" i="1" dirty="0" err="1" smtClean="0">
                <a:solidFill>
                  <a:srgbClr val="FFFF00"/>
                </a:solidFill>
                <a:latin typeface="Palatino Linotype" pitchFamily="18" charset="0"/>
              </a:rPr>
              <a:t>Moh</a:t>
            </a:r>
            <a:r>
              <a:rPr lang="en-US" b="1" i="1" dirty="0" smtClean="0">
                <a:solidFill>
                  <a:srgbClr val="FFFF00"/>
                </a:solidFill>
                <a:latin typeface="Palatino Linotype" pitchFamily="18" charset="0"/>
              </a:rPr>
              <a:t>. </a:t>
            </a:r>
            <a:r>
              <a:rPr lang="en-US" b="1" i="1" dirty="0" err="1" smtClean="0">
                <a:solidFill>
                  <a:srgbClr val="FFFF00"/>
                </a:solidFill>
                <a:latin typeface="Palatino Linotype" pitchFamily="18" charset="0"/>
              </a:rPr>
              <a:t>Hatta</a:t>
            </a:r>
            <a:r>
              <a:rPr lang="en-US" b="1" i="1" dirty="0" smtClean="0">
                <a:solidFill>
                  <a:srgbClr val="FFFF00"/>
                </a:solidFill>
                <a:latin typeface="Palatino Linotype" pitchFamily="18" charset="0"/>
              </a:rPr>
              <a:t>, </a:t>
            </a:r>
            <a:r>
              <a:rPr lang="en-US" b="1" i="1" dirty="0" err="1" smtClean="0">
                <a:solidFill>
                  <a:srgbClr val="FFFF00"/>
                </a:solidFill>
                <a:latin typeface="Palatino Linotype" pitchFamily="18" charset="0"/>
              </a:rPr>
              <a:t>Sunario</a:t>
            </a:r>
            <a:r>
              <a:rPr lang="en-US" b="1" i="1" dirty="0" smtClean="0">
                <a:solidFill>
                  <a:srgbClr val="FFFF00"/>
                </a:solidFill>
                <a:latin typeface="Palatino Linotype" pitchFamily="18" charset="0"/>
              </a:rPr>
              <a:t>, A. </a:t>
            </a:r>
            <a:r>
              <a:rPr lang="en-US" b="1" i="1" dirty="0" err="1" smtClean="0">
                <a:solidFill>
                  <a:srgbClr val="FFFF00"/>
                </a:solidFill>
                <a:latin typeface="Palatino Linotype" pitchFamily="18" charset="0"/>
              </a:rPr>
              <a:t>Subadri</a:t>
            </a:r>
            <a:r>
              <a:rPr lang="en-US" i="1" dirty="0" smtClean="0">
                <a:solidFill>
                  <a:srgbClr val="FFFF00"/>
                </a:solidFill>
                <a:latin typeface="Palatino Linotype" pitchFamily="18" charset="0"/>
              </a:rPr>
              <a:t> </a:t>
            </a:r>
            <a:r>
              <a:rPr lang="en-US" i="1" dirty="0" err="1" smtClean="0">
                <a:solidFill>
                  <a:srgbClr val="FFFF00"/>
                </a:solidFill>
                <a:latin typeface="Palatino Linotype" pitchFamily="18" charset="0"/>
              </a:rPr>
              <a:t>dan</a:t>
            </a:r>
            <a:r>
              <a:rPr lang="en-US" i="1" dirty="0" smtClean="0">
                <a:solidFill>
                  <a:srgbClr val="FFFF00"/>
                </a:solidFill>
                <a:latin typeface="Palatino Linotype" pitchFamily="18" charset="0"/>
              </a:rPr>
              <a:t> </a:t>
            </a:r>
            <a:r>
              <a:rPr lang="en-US" b="1" i="1" dirty="0" smtClean="0">
                <a:solidFill>
                  <a:srgbClr val="FFFF00"/>
                </a:solidFill>
                <a:latin typeface="Palatino Linotype" pitchFamily="18" charset="0"/>
              </a:rPr>
              <a:t>Ali </a:t>
            </a:r>
            <a:r>
              <a:rPr lang="en-US" b="1" i="1" dirty="0" err="1" smtClean="0">
                <a:solidFill>
                  <a:srgbClr val="FFFF00"/>
                </a:solidFill>
                <a:latin typeface="Palatino Linotype" pitchFamily="18" charset="0"/>
              </a:rPr>
              <a:t>Sastroamidjoyo</a:t>
            </a:r>
            <a:r>
              <a:rPr lang="en-US" i="1" dirty="0" smtClean="0">
                <a:solidFill>
                  <a:srgbClr val="FFFF00"/>
                </a:solidFill>
                <a:latin typeface="Palatino Linotype" pitchFamily="18" charset="0"/>
              </a:rPr>
              <a:t> </a:t>
            </a:r>
            <a:r>
              <a:rPr lang="en-US" dirty="0" err="1" smtClean="0">
                <a:latin typeface="Palatino Linotype" pitchFamily="18" charset="0"/>
              </a:rPr>
              <a:t>menjadi</a:t>
            </a:r>
            <a:r>
              <a:rPr lang="en-US" dirty="0" smtClean="0">
                <a:latin typeface="Palatino Linotype" pitchFamily="18" charset="0"/>
              </a:rPr>
              <a:t> </a:t>
            </a:r>
            <a:r>
              <a:rPr lang="en-US" dirty="0" err="1" smtClean="0">
                <a:latin typeface="Palatino Linotype" pitchFamily="18" charset="0"/>
              </a:rPr>
              <a:t>pemimpin</a:t>
            </a:r>
            <a:r>
              <a:rPr lang="en-US" dirty="0" smtClean="0">
                <a:latin typeface="Palatino Linotype" pitchFamily="18" charset="0"/>
              </a:rPr>
              <a:t> </a:t>
            </a:r>
            <a:r>
              <a:rPr lang="en-US" dirty="0" err="1" smtClean="0">
                <a:latin typeface="Palatino Linotype" pitchFamily="18" charset="0"/>
              </a:rPr>
              <a:t>dan</a:t>
            </a:r>
            <a:r>
              <a:rPr lang="en-US" dirty="0" smtClean="0">
                <a:latin typeface="Palatino Linotype" pitchFamily="18" charset="0"/>
              </a:rPr>
              <a:t> </a:t>
            </a:r>
            <a:r>
              <a:rPr lang="en-US" dirty="0" err="1" smtClean="0">
                <a:latin typeface="Palatino Linotype" pitchFamily="18" charset="0"/>
              </a:rPr>
              <a:t>nama</a:t>
            </a:r>
            <a:r>
              <a:rPr lang="en-US" dirty="0" smtClean="0">
                <a:latin typeface="Palatino Linotype" pitchFamily="18" charset="0"/>
              </a:rPr>
              <a:t> </a:t>
            </a:r>
            <a:r>
              <a:rPr lang="en-US" dirty="0" err="1" smtClean="0">
                <a:latin typeface="Palatino Linotype" pitchFamily="18" charset="0"/>
              </a:rPr>
              <a:t>organisasi</a:t>
            </a:r>
            <a:r>
              <a:rPr lang="en-US" dirty="0" smtClean="0">
                <a:latin typeface="Palatino Linotype" pitchFamily="18" charset="0"/>
              </a:rPr>
              <a:t> </a:t>
            </a:r>
            <a:r>
              <a:rPr lang="en-US" dirty="0" err="1" smtClean="0">
                <a:latin typeface="Palatino Linotype" pitchFamily="18" charset="0"/>
              </a:rPr>
              <a:t>di</a:t>
            </a:r>
            <a:r>
              <a:rPr lang="en-US" dirty="0" smtClean="0">
                <a:latin typeface="Palatino Linotype" pitchFamily="18" charset="0"/>
              </a:rPr>
              <a:t> </a:t>
            </a:r>
            <a:r>
              <a:rPr lang="en-US" dirty="0" err="1" smtClean="0">
                <a:latin typeface="Palatino Linotype" pitchFamily="18" charset="0"/>
              </a:rPr>
              <a:t>ganti</a:t>
            </a:r>
            <a:r>
              <a:rPr lang="en-US" dirty="0" smtClean="0">
                <a:latin typeface="Palatino Linotype" pitchFamily="18" charset="0"/>
              </a:rPr>
              <a:t> </a:t>
            </a:r>
            <a:r>
              <a:rPr lang="en-US" dirty="0" err="1" smtClean="0">
                <a:latin typeface="Palatino Linotype" pitchFamily="18" charset="0"/>
              </a:rPr>
              <a:t>menjadi</a:t>
            </a:r>
            <a:r>
              <a:rPr lang="en-US" dirty="0" smtClean="0">
                <a:latin typeface="Palatino Linotype" pitchFamily="18" charset="0"/>
              </a:rPr>
              <a:t> </a:t>
            </a:r>
            <a:r>
              <a:rPr lang="en-US" i="1" dirty="0" err="1" smtClean="0">
                <a:latin typeface="Palatino Linotype" pitchFamily="18" charset="0"/>
              </a:rPr>
              <a:t>Indonesische</a:t>
            </a:r>
            <a:r>
              <a:rPr lang="en-US" i="1" dirty="0" smtClean="0">
                <a:latin typeface="Palatino Linotype" pitchFamily="18" charset="0"/>
              </a:rPr>
              <a:t> Vereeniging</a:t>
            </a:r>
            <a:r>
              <a:rPr lang="en-US" dirty="0" smtClean="0">
                <a:latin typeface="Palatino Linotype" pitchFamily="18" charset="0"/>
              </a:rPr>
              <a:t> </a:t>
            </a:r>
            <a:r>
              <a:rPr lang="en-US" dirty="0" err="1" smtClean="0">
                <a:latin typeface="Palatino Linotype" pitchFamily="18" charset="0"/>
              </a:rPr>
              <a:t>dan</a:t>
            </a:r>
            <a:r>
              <a:rPr lang="en-US" dirty="0" smtClean="0">
                <a:latin typeface="Palatino Linotype" pitchFamily="18" charset="0"/>
              </a:rPr>
              <a:t> </a:t>
            </a:r>
            <a:r>
              <a:rPr lang="en-US" dirty="0" err="1" smtClean="0">
                <a:latin typeface="Palatino Linotype" pitchFamily="18" charset="0"/>
              </a:rPr>
              <a:t>terakhir</a:t>
            </a:r>
            <a:r>
              <a:rPr lang="en-US" dirty="0" smtClean="0">
                <a:latin typeface="Palatino Linotype" pitchFamily="18" charset="0"/>
              </a:rPr>
              <a:t> </a:t>
            </a:r>
            <a:r>
              <a:rPr lang="en-US" dirty="0" err="1" smtClean="0">
                <a:latin typeface="Palatino Linotype" pitchFamily="18" charset="0"/>
              </a:rPr>
              <a:t>pada</a:t>
            </a:r>
            <a:r>
              <a:rPr lang="en-US" dirty="0" smtClean="0">
                <a:latin typeface="Palatino Linotype" pitchFamily="18" charset="0"/>
              </a:rPr>
              <a:t> 1925 </a:t>
            </a:r>
            <a:r>
              <a:rPr lang="en-US" dirty="0" err="1" smtClean="0">
                <a:latin typeface="Palatino Linotype" pitchFamily="18" charset="0"/>
              </a:rPr>
              <a:t>menjadi</a:t>
            </a:r>
            <a:r>
              <a:rPr lang="en-US" dirty="0" smtClean="0">
                <a:latin typeface="Palatino Linotype" pitchFamily="18" charset="0"/>
              </a:rPr>
              <a:t> </a:t>
            </a:r>
            <a:r>
              <a:rPr lang="en-US" dirty="0" err="1" smtClean="0">
                <a:latin typeface="Palatino Linotype" pitchFamily="18" charset="0"/>
              </a:rPr>
              <a:t>Perhimpunan</a:t>
            </a:r>
            <a:r>
              <a:rPr lang="en-US" dirty="0" smtClean="0">
                <a:latin typeface="Palatino Linotype" pitchFamily="18" charset="0"/>
              </a:rPr>
              <a:t> Indonesia (PI).</a:t>
            </a:r>
            <a:endParaRPr lang="en-US" dirty="0" smtClean="0">
              <a:latin typeface="Tahoma" pitchFamily="34" charset="0"/>
            </a:endParaRPr>
          </a:p>
          <a:p>
            <a:pPr indent="20638">
              <a:lnSpc>
                <a:spcPct val="90000"/>
              </a:lnSpc>
              <a:buFont typeface="Wingdings" pitchFamily="2" charset="2"/>
              <a:buNone/>
            </a:pPr>
            <a:endParaRPr lang="en-US" dirty="0" smtClean="0">
              <a:solidFill>
                <a:srgbClr val="FFFF00"/>
              </a:solidFill>
              <a:latin typeface="Agency FB" pitchFamily="34" charset="0"/>
            </a:endParaRPr>
          </a:p>
          <a:p>
            <a:pPr indent="20638">
              <a:lnSpc>
                <a:spcPct val="90000"/>
              </a:lnSpc>
              <a:buFont typeface="Wingdings" pitchFamily="2" charset="2"/>
              <a:buNone/>
            </a:pPr>
            <a:r>
              <a:rPr lang="en-US" sz="3400" dirty="0" smtClean="0">
                <a:solidFill>
                  <a:srgbClr val="FFFF00"/>
                </a:solidFill>
                <a:latin typeface="Agency FB" pitchFamily="34" charset="0"/>
              </a:rPr>
              <a:t>PI </a:t>
            </a:r>
            <a:r>
              <a:rPr lang="en-US" sz="3400" dirty="0" err="1" smtClean="0">
                <a:solidFill>
                  <a:srgbClr val="FFFF00"/>
                </a:solidFill>
                <a:latin typeface="Agency FB" pitchFamily="34" charset="0"/>
              </a:rPr>
              <a:t>adalah</a:t>
            </a:r>
            <a:r>
              <a:rPr lang="en-US" sz="3400" dirty="0" smtClean="0">
                <a:solidFill>
                  <a:srgbClr val="FFFF00"/>
                </a:solidFill>
                <a:latin typeface="Agency FB" pitchFamily="34" charset="0"/>
              </a:rPr>
              <a:t> </a:t>
            </a:r>
            <a:r>
              <a:rPr lang="en-US" sz="3400" dirty="0" err="1" smtClean="0">
                <a:solidFill>
                  <a:srgbClr val="FFFF00"/>
                </a:solidFill>
                <a:latin typeface="Agency FB" pitchFamily="34" charset="0"/>
              </a:rPr>
              <a:t>organisasi</a:t>
            </a:r>
            <a:r>
              <a:rPr lang="en-US" sz="3400" dirty="0" smtClean="0">
                <a:solidFill>
                  <a:srgbClr val="FFFF00"/>
                </a:solidFill>
                <a:latin typeface="Agency FB" pitchFamily="34" charset="0"/>
              </a:rPr>
              <a:t> yang </a:t>
            </a:r>
            <a:r>
              <a:rPr lang="en-US" sz="3400" dirty="0" err="1" smtClean="0">
                <a:solidFill>
                  <a:srgbClr val="FFFF00"/>
                </a:solidFill>
                <a:latin typeface="Agency FB" pitchFamily="34" charset="0"/>
              </a:rPr>
              <a:t>pertama</a:t>
            </a:r>
            <a:r>
              <a:rPr lang="en-US" sz="3400" dirty="0" smtClean="0">
                <a:solidFill>
                  <a:srgbClr val="FFFF00"/>
                </a:solidFill>
                <a:latin typeface="Agency FB" pitchFamily="34" charset="0"/>
              </a:rPr>
              <a:t> </a:t>
            </a:r>
            <a:r>
              <a:rPr lang="en-US" sz="3400" dirty="0" err="1" smtClean="0">
                <a:solidFill>
                  <a:srgbClr val="FFFF00"/>
                </a:solidFill>
                <a:latin typeface="Agency FB" pitchFamily="34" charset="0"/>
              </a:rPr>
              <a:t>dengan</a:t>
            </a:r>
            <a:r>
              <a:rPr lang="en-US" sz="3400" dirty="0" smtClean="0">
                <a:solidFill>
                  <a:srgbClr val="FFFF00"/>
                </a:solidFill>
                <a:latin typeface="Agency FB" pitchFamily="34" charset="0"/>
              </a:rPr>
              <a:t> </a:t>
            </a:r>
            <a:r>
              <a:rPr lang="en-US" sz="3400" dirty="0" err="1" smtClean="0">
                <a:solidFill>
                  <a:srgbClr val="FFFF00"/>
                </a:solidFill>
                <a:latin typeface="Agency FB" pitchFamily="34" charset="0"/>
              </a:rPr>
              <a:t>tegas</a:t>
            </a:r>
            <a:r>
              <a:rPr lang="en-US" sz="3400" dirty="0" smtClean="0">
                <a:solidFill>
                  <a:srgbClr val="FFFF00"/>
                </a:solidFill>
                <a:latin typeface="Agency FB" pitchFamily="34" charset="0"/>
              </a:rPr>
              <a:t> </a:t>
            </a:r>
            <a:r>
              <a:rPr lang="en-US" sz="3400" dirty="0" err="1" smtClean="0">
                <a:solidFill>
                  <a:srgbClr val="FFFF00"/>
                </a:solidFill>
                <a:latin typeface="Agency FB" pitchFamily="34" charset="0"/>
              </a:rPr>
              <a:t>menuntut</a:t>
            </a:r>
            <a:r>
              <a:rPr lang="en-US" sz="3400" dirty="0" smtClean="0">
                <a:solidFill>
                  <a:srgbClr val="FFFF00"/>
                </a:solidFill>
                <a:latin typeface="Agency FB" pitchFamily="34" charset="0"/>
              </a:rPr>
              <a:t> Indonesia </a:t>
            </a:r>
            <a:r>
              <a:rPr lang="en-US" sz="3400" dirty="0" err="1" smtClean="0">
                <a:solidFill>
                  <a:srgbClr val="FFFF00"/>
                </a:solidFill>
                <a:latin typeface="Agency FB" pitchFamily="34" charset="0"/>
              </a:rPr>
              <a:t>merdeka</a:t>
            </a:r>
            <a:r>
              <a:rPr lang="en-US" sz="3400" dirty="0" smtClean="0">
                <a:solidFill>
                  <a:srgbClr val="FFFF00"/>
                </a:solidFill>
                <a:latin typeface="Agency FB" pitchFamily="34" charset="0"/>
              </a:rPr>
              <a:t>, </a:t>
            </a:r>
            <a:r>
              <a:rPr lang="en-US" sz="3400" dirty="0" err="1" smtClean="0">
                <a:solidFill>
                  <a:srgbClr val="FFFF00"/>
                </a:solidFill>
                <a:latin typeface="Agency FB" pitchFamily="34" charset="0"/>
              </a:rPr>
              <a:t>bersikap</a:t>
            </a:r>
            <a:r>
              <a:rPr lang="en-US" sz="3400" dirty="0" smtClean="0">
                <a:solidFill>
                  <a:srgbClr val="FFFF00"/>
                </a:solidFill>
                <a:latin typeface="Agency FB" pitchFamily="34" charset="0"/>
              </a:rPr>
              <a:t> non </a:t>
            </a:r>
            <a:r>
              <a:rPr lang="en-US" sz="3400" dirty="0" err="1" smtClean="0">
                <a:solidFill>
                  <a:srgbClr val="FFFF00"/>
                </a:solidFill>
                <a:latin typeface="Agency FB" pitchFamily="34" charset="0"/>
              </a:rPr>
              <a:t>kooperatif</a:t>
            </a:r>
            <a:r>
              <a:rPr lang="en-US" sz="3400" dirty="0" smtClean="0">
                <a:solidFill>
                  <a:srgbClr val="FFFF00"/>
                </a:solidFill>
                <a:latin typeface="Agency FB" pitchFamily="34" charset="0"/>
              </a:rPr>
              <a:t> </a:t>
            </a:r>
            <a:r>
              <a:rPr lang="en-US" sz="3400" dirty="0" err="1" smtClean="0">
                <a:solidFill>
                  <a:srgbClr val="FFFF00"/>
                </a:solidFill>
                <a:latin typeface="Agency FB" pitchFamily="34" charset="0"/>
              </a:rPr>
              <a:t>dan</a:t>
            </a:r>
            <a:r>
              <a:rPr lang="en-US" sz="3400" dirty="0" smtClean="0">
                <a:solidFill>
                  <a:srgbClr val="FFFF00"/>
                </a:solidFill>
                <a:latin typeface="Agency FB" pitchFamily="34" charset="0"/>
              </a:rPr>
              <a:t> </a:t>
            </a:r>
            <a:r>
              <a:rPr lang="en-US" sz="3400" dirty="0" err="1" smtClean="0">
                <a:solidFill>
                  <a:srgbClr val="FFFF00"/>
                </a:solidFill>
                <a:latin typeface="Agency FB" pitchFamily="34" charset="0"/>
              </a:rPr>
              <a:t>menyatakan</a:t>
            </a:r>
            <a:r>
              <a:rPr lang="en-US" sz="3400" dirty="0" smtClean="0">
                <a:solidFill>
                  <a:srgbClr val="FFFF00"/>
                </a:solidFill>
                <a:latin typeface="Agency FB" pitchFamily="34" charset="0"/>
              </a:rPr>
              <a:t> </a:t>
            </a:r>
            <a:r>
              <a:rPr lang="en-US" sz="3400" dirty="0" err="1" smtClean="0">
                <a:solidFill>
                  <a:srgbClr val="FFFF00"/>
                </a:solidFill>
                <a:latin typeface="Agency FB" pitchFamily="34" charset="0"/>
              </a:rPr>
              <a:t>perlunya</a:t>
            </a:r>
            <a:r>
              <a:rPr lang="en-US" sz="3400" dirty="0" smtClean="0">
                <a:solidFill>
                  <a:srgbClr val="FFFF00"/>
                </a:solidFill>
                <a:latin typeface="Agency FB" pitchFamily="34" charset="0"/>
              </a:rPr>
              <a:t> </a:t>
            </a:r>
            <a:r>
              <a:rPr lang="en-US" sz="3400" dirty="0" err="1" smtClean="0">
                <a:solidFill>
                  <a:srgbClr val="FFFF00"/>
                </a:solidFill>
                <a:latin typeface="Agency FB" pitchFamily="34" charset="0"/>
              </a:rPr>
              <a:t>persatuan</a:t>
            </a:r>
            <a:r>
              <a:rPr lang="en-US" sz="3400" dirty="0" smtClean="0">
                <a:solidFill>
                  <a:srgbClr val="FFFF00"/>
                </a:solidFill>
                <a:latin typeface="Agency FB" pitchFamily="34" charset="0"/>
              </a:rPr>
              <a:t> </a:t>
            </a:r>
            <a:r>
              <a:rPr lang="en-US" sz="3400" dirty="0" err="1" smtClean="0">
                <a:solidFill>
                  <a:srgbClr val="FFFF00"/>
                </a:solidFill>
                <a:latin typeface="Agency FB" pitchFamily="34" charset="0"/>
              </a:rPr>
              <a:t>masyarakat</a:t>
            </a:r>
            <a:r>
              <a:rPr lang="en-US" sz="3400" dirty="0" smtClean="0">
                <a:solidFill>
                  <a:srgbClr val="FFFF00"/>
                </a:solidFill>
                <a:latin typeface="Agency FB" pitchFamily="34" charset="0"/>
              </a:rPr>
              <a:t> Indonesia.</a:t>
            </a:r>
          </a:p>
          <a:p>
            <a:pPr indent="20638"/>
            <a:endParaRPr lang="en-US" dirty="0">
              <a:latin typeface="Century Gothic"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0" y="228600"/>
            <a:ext cx="7086600" cy="6477000"/>
          </a:xfrm>
        </p:spPr>
        <p:style>
          <a:lnRef idx="0">
            <a:scrgbClr r="0" g="0" b="0"/>
          </a:lnRef>
          <a:fillRef idx="1003">
            <a:schemeClr val="dk2"/>
          </a:fillRef>
          <a:effectRef idx="0">
            <a:scrgbClr r="0" g="0" b="0"/>
          </a:effectRef>
          <a:fontRef idx="major"/>
        </p:style>
        <p:txBody>
          <a:bodyPr>
            <a:normAutofit fontScale="92500" lnSpcReduction="10000"/>
          </a:bodyPr>
          <a:lstStyle/>
          <a:p>
            <a:pPr algn="ctr">
              <a:buFont typeface="Wingdings" pitchFamily="2" charset="2"/>
              <a:buNone/>
            </a:pPr>
            <a:endParaRPr lang="en-US" dirty="0" smtClean="0">
              <a:solidFill>
                <a:schemeClr val="bg1"/>
              </a:solidFill>
              <a:latin typeface="Tahoma" pitchFamily="34" charset="0"/>
            </a:endParaRPr>
          </a:p>
          <a:p>
            <a:pPr marL="180975" indent="20638" algn="just">
              <a:buFont typeface="Wingdings" pitchFamily="2" charset="2"/>
              <a:buNone/>
            </a:pPr>
            <a:r>
              <a:rPr lang="en-US" dirty="0" smtClean="0">
                <a:solidFill>
                  <a:schemeClr val="bg1"/>
                </a:solidFill>
                <a:latin typeface="Tahoma" pitchFamily="34" charset="0"/>
              </a:rPr>
              <a:t>Usaha </a:t>
            </a:r>
            <a:r>
              <a:rPr lang="en-US" dirty="0" err="1" smtClean="0">
                <a:solidFill>
                  <a:schemeClr val="bg1"/>
                </a:solidFill>
                <a:latin typeface="Tahoma" pitchFamily="34" charset="0"/>
              </a:rPr>
              <a:t>nyata</a:t>
            </a:r>
            <a:r>
              <a:rPr lang="en-US" dirty="0" smtClean="0">
                <a:solidFill>
                  <a:schemeClr val="bg1"/>
                </a:solidFill>
                <a:latin typeface="Tahoma" pitchFamily="34" charset="0"/>
              </a:rPr>
              <a:t> PI </a:t>
            </a:r>
            <a:r>
              <a:rPr lang="en-US" dirty="0" err="1" smtClean="0">
                <a:solidFill>
                  <a:schemeClr val="bg1"/>
                </a:solidFill>
                <a:latin typeface="Tahoma" pitchFamily="34" charset="0"/>
              </a:rPr>
              <a:t>dalam</a:t>
            </a:r>
            <a:r>
              <a:rPr lang="en-US" dirty="0" smtClean="0">
                <a:solidFill>
                  <a:schemeClr val="bg1"/>
                </a:solidFill>
                <a:latin typeface="Tahoma" pitchFamily="34" charset="0"/>
              </a:rPr>
              <a:t> </a:t>
            </a:r>
            <a:r>
              <a:rPr lang="en-US" dirty="0" err="1" smtClean="0">
                <a:solidFill>
                  <a:schemeClr val="bg1"/>
                </a:solidFill>
                <a:latin typeface="Tahoma" pitchFamily="34" charset="0"/>
              </a:rPr>
              <a:t>usaha</a:t>
            </a:r>
            <a:r>
              <a:rPr lang="en-US" dirty="0" smtClean="0">
                <a:solidFill>
                  <a:schemeClr val="bg1"/>
                </a:solidFill>
                <a:latin typeface="Tahoma" pitchFamily="34" charset="0"/>
              </a:rPr>
              <a:t> </a:t>
            </a:r>
            <a:r>
              <a:rPr lang="en-US" dirty="0" err="1" smtClean="0">
                <a:solidFill>
                  <a:schemeClr val="bg1"/>
                </a:solidFill>
                <a:latin typeface="Tahoma" pitchFamily="34" charset="0"/>
              </a:rPr>
              <a:t>kemerdekaan</a:t>
            </a:r>
            <a:r>
              <a:rPr lang="en-US" dirty="0" smtClean="0">
                <a:solidFill>
                  <a:schemeClr val="bg1"/>
                </a:solidFill>
                <a:latin typeface="Tahoma" pitchFamily="34" charset="0"/>
              </a:rPr>
              <a:t> </a:t>
            </a:r>
            <a:r>
              <a:rPr lang="en-US" dirty="0" err="1" smtClean="0">
                <a:solidFill>
                  <a:schemeClr val="bg1"/>
                </a:solidFill>
                <a:latin typeface="Tahoma" pitchFamily="34" charset="0"/>
              </a:rPr>
              <a:t>di</a:t>
            </a:r>
            <a:r>
              <a:rPr lang="en-US" dirty="0" smtClean="0">
                <a:solidFill>
                  <a:schemeClr val="bg1"/>
                </a:solidFill>
                <a:latin typeface="Tahoma" pitchFamily="34" charset="0"/>
              </a:rPr>
              <a:t> </a:t>
            </a:r>
            <a:r>
              <a:rPr lang="en-US" dirty="0" err="1" smtClean="0">
                <a:solidFill>
                  <a:schemeClr val="bg1"/>
                </a:solidFill>
                <a:latin typeface="Tahoma" pitchFamily="34" charset="0"/>
              </a:rPr>
              <a:t>buktikan</a:t>
            </a:r>
            <a:r>
              <a:rPr lang="en-US" dirty="0" smtClean="0">
                <a:solidFill>
                  <a:schemeClr val="bg1"/>
                </a:solidFill>
                <a:latin typeface="Tahoma" pitchFamily="34" charset="0"/>
              </a:rPr>
              <a:t> </a:t>
            </a:r>
            <a:r>
              <a:rPr lang="en-US" dirty="0" err="1" smtClean="0">
                <a:solidFill>
                  <a:schemeClr val="bg1"/>
                </a:solidFill>
                <a:latin typeface="Tahoma" pitchFamily="34" charset="0"/>
              </a:rPr>
              <a:t>dengan</a:t>
            </a:r>
            <a:r>
              <a:rPr lang="en-US" dirty="0" smtClean="0">
                <a:solidFill>
                  <a:schemeClr val="bg1"/>
                </a:solidFill>
                <a:latin typeface="Tahoma" pitchFamily="34" charset="0"/>
              </a:rPr>
              <a:t> </a:t>
            </a:r>
            <a:r>
              <a:rPr lang="en-US" dirty="0" err="1" smtClean="0">
                <a:solidFill>
                  <a:schemeClr val="bg1"/>
                </a:solidFill>
                <a:latin typeface="Tahoma" pitchFamily="34" charset="0"/>
              </a:rPr>
              <a:t>hadir</a:t>
            </a:r>
            <a:r>
              <a:rPr lang="en-US" dirty="0" smtClean="0">
                <a:solidFill>
                  <a:schemeClr val="bg1"/>
                </a:solidFill>
                <a:latin typeface="Tahoma" pitchFamily="34" charset="0"/>
              </a:rPr>
              <a:t> </a:t>
            </a:r>
            <a:r>
              <a:rPr lang="en-US" dirty="0" err="1" smtClean="0">
                <a:solidFill>
                  <a:schemeClr val="bg1"/>
                </a:solidFill>
                <a:latin typeface="Tahoma" pitchFamily="34" charset="0"/>
              </a:rPr>
              <a:t>dan</a:t>
            </a:r>
            <a:r>
              <a:rPr lang="en-US" dirty="0" smtClean="0">
                <a:solidFill>
                  <a:schemeClr val="bg1"/>
                </a:solidFill>
                <a:latin typeface="Tahoma" pitchFamily="34" charset="0"/>
              </a:rPr>
              <a:t> </a:t>
            </a:r>
            <a:r>
              <a:rPr lang="en-US" dirty="0" err="1" smtClean="0">
                <a:solidFill>
                  <a:schemeClr val="bg1"/>
                </a:solidFill>
                <a:latin typeface="Tahoma" pitchFamily="34" charset="0"/>
              </a:rPr>
              <a:t>menjadi</a:t>
            </a:r>
            <a:r>
              <a:rPr lang="en-US" dirty="0" smtClean="0">
                <a:solidFill>
                  <a:schemeClr val="bg1"/>
                </a:solidFill>
                <a:latin typeface="Tahoma" pitchFamily="34" charset="0"/>
              </a:rPr>
              <a:t> </a:t>
            </a:r>
            <a:r>
              <a:rPr lang="en-US" dirty="0" err="1" smtClean="0">
                <a:solidFill>
                  <a:schemeClr val="bg1"/>
                </a:solidFill>
                <a:latin typeface="Tahoma" pitchFamily="34" charset="0"/>
              </a:rPr>
              <a:t>anggota</a:t>
            </a:r>
            <a:r>
              <a:rPr lang="en-US" dirty="0" smtClean="0">
                <a:solidFill>
                  <a:schemeClr val="bg1"/>
                </a:solidFill>
                <a:latin typeface="Tahoma" pitchFamily="34" charset="0"/>
              </a:rPr>
              <a:t>  </a:t>
            </a:r>
            <a:r>
              <a:rPr lang="en-US" dirty="0" err="1" smtClean="0">
                <a:solidFill>
                  <a:schemeClr val="bg1"/>
                </a:solidFill>
                <a:latin typeface="Tahoma" pitchFamily="34" charset="0"/>
              </a:rPr>
              <a:t>Liga</a:t>
            </a:r>
            <a:r>
              <a:rPr lang="en-US" dirty="0" smtClean="0">
                <a:solidFill>
                  <a:schemeClr val="bg1"/>
                </a:solidFill>
                <a:latin typeface="Tahoma" pitchFamily="34" charset="0"/>
              </a:rPr>
              <a:t> </a:t>
            </a:r>
            <a:r>
              <a:rPr lang="en-US" dirty="0" err="1" smtClean="0">
                <a:solidFill>
                  <a:schemeClr val="bg1"/>
                </a:solidFill>
                <a:latin typeface="Tahoma" pitchFamily="34" charset="0"/>
              </a:rPr>
              <a:t>Internasional</a:t>
            </a:r>
            <a:r>
              <a:rPr lang="en-US" dirty="0" smtClean="0">
                <a:solidFill>
                  <a:schemeClr val="bg1"/>
                </a:solidFill>
                <a:latin typeface="Tahoma" pitchFamily="34" charset="0"/>
              </a:rPr>
              <a:t> Anti </a:t>
            </a:r>
            <a:r>
              <a:rPr lang="en-US" dirty="0" err="1" smtClean="0">
                <a:solidFill>
                  <a:schemeClr val="bg1"/>
                </a:solidFill>
                <a:latin typeface="Tahoma" pitchFamily="34" charset="0"/>
              </a:rPr>
              <a:t>Penindasan</a:t>
            </a:r>
            <a:r>
              <a:rPr lang="en-US" dirty="0" smtClean="0">
                <a:solidFill>
                  <a:schemeClr val="bg1"/>
                </a:solidFill>
                <a:latin typeface="Tahoma" pitchFamily="34" charset="0"/>
              </a:rPr>
              <a:t> </a:t>
            </a:r>
            <a:r>
              <a:rPr lang="en-US" dirty="0" err="1" smtClean="0">
                <a:solidFill>
                  <a:schemeClr val="bg1"/>
                </a:solidFill>
                <a:latin typeface="Tahoma" pitchFamily="34" charset="0"/>
              </a:rPr>
              <a:t>Penjajah</a:t>
            </a:r>
            <a:r>
              <a:rPr lang="en-US" dirty="0" smtClean="0">
                <a:solidFill>
                  <a:schemeClr val="bg1"/>
                </a:solidFill>
                <a:latin typeface="Tahoma" pitchFamily="34" charset="0"/>
              </a:rPr>
              <a:t> yang </a:t>
            </a:r>
            <a:r>
              <a:rPr lang="en-US" dirty="0" err="1" smtClean="0">
                <a:solidFill>
                  <a:schemeClr val="bg1"/>
                </a:solidFill>
                <a:latin typeface="Tahoma" pitchFamily="34" charset="0"/>
              </a:rPr>
              <a:t>berkongres</a:t>
            </a:r>
            <a:r>
              <a:rPr lang="en-US" dirty="0" smtClean="0">
                <a:solidFill>
                  <a:schemeClr val="bg1"/>
                </a:solidFill>
                <a:latin typeface="Tahoma" pitchFamily="34" charset="0"/>
              </a:rPr>
              <a:t> </a:t>
            </a:r>
            <a:r>
              <a:rPr lang="en-US" dirty="0" err="1" smtClean="0">
                <a:solidFill>
                  <a:schemeClr val="bg1"/>
                </a:solidFill>
                <a:latin typeface="Tahoma" pitchFamily="34" charset="0"/>
              </a:rPr>
              <a:t>di</a:t>
            </a:r>
            <a:r>
              <a:rPr lang="en-US" dirty="0" smtClean="0">
                <a:solidFill>
                  <a:schemeClr val="bg1"/>
                </a:solidFill>
                <a:latin typeface="Tahoma" pitchFamily="34" charset="0"/>
              </a:rPr>
              <a:t> Paris </a:t>
            </a:r>
            <a:r>
              <a:rPr lang="en-US" dirty="0" err="1" smtClean="0">
                <a:solidFill>
                  <a:schemeClr val="bg1"/>
                </a:solidFill>
                <a:latin typeface="Tahoma" pitchFamily="34" charset="0"/>
              </a:rPr>
              <a:t>Perancis</a:t>
            </a:r>
            <a:r>
              <a:rPr lang="en-US" dirty="0" smtClean="0">
                <a:solidFill>
                  <a:schemeClr val="bg1"/>
                </a:solidFill>
                <a:latin typeface="Tahoma" pitchFamily="34" charset="0"/>
              </a:rPr>
              <a:t> </a:t>
            </a:r>
            <a:r>
              <a:rPr lang="en-US" dirty="0" err="1" smtClean="0">
                <a:solidFill>
                  <a:schemeClr val="bg1"/>
                </a:solidFill>
                <a:latin typeface="Tahoma" pitchFamily="34" charset="0"/>
              </a:rPr>
              <a:t>pada</a:t>
            </a:r>
            <a:r>
              <a:rPr lang="en-US" dirty="0" smtClean="0">
                <a:solidFill>
                  <a:schemeClr val="bg1"/>
                </a:solidFill>
                <a:latin typeface="Tahoma" pitchFamily="34" charset="0"/>
              </a:rPr>
              <a:t> </a:t>
            </a:r>
            <a:r>
              <a:rPr lang="en-US" dirty="0" err="1" smtClean="0">
                <a:solidFill>
                  <a:schemeClr val="bg1"/>
                </a:solidFill>
                <a:latin typeface="Tahoma" pitchFamily="34" charset="0"/>
              </a:rPr>
              <a:t>tahun</a:t>
            </a:r>
            <a:r>
              <a:rPr lang="en-US" dirty="0" smtClean="0">
                <a:solidFill>
                  <a:schemeClr val="bg1"/>
                </a:solidFill>
                <a:latin typeface="Tahoma" pitchFamily="34" charset="0"/>
              </a:rPr>
              <a:t> 1926.   Dan </a:t>
            </a:r>
            <a:r>
              <a:rPr lang="en-US" dirty="0" err="1" smtClean="0">
                <a:solidFill>
                  <a:schemeClr val="bg1"/>
                </a:solidFill>
                <a:latin typeface="Tahoma" pitchFamily="34" charset="0"/>
              </a:rPr>
              <a:t>pada</a:t>
            </a:r>
            <a:r>
              <a:rPr lang="en-US" dirty="0" smtClean="0">
                <a:solidFill>
                  <a:schemeClr val="bg1"/>
                </a:solidFill>
                <a:latin typeface="Tahoma" pitchFamily="34" charset="0"/>
              </a:rPr>
              <a:t> </a:t>
            </a:r>
            <a:r>
              <a:rPr lang="en-US" dirty="0" err="1" smtClean="0">
                <a:solidFill>
                  <a:schemeClr val="bg1"/>
                </a:solidFill>
                <a:latin typeface="Tahoma" pitchFamily="34" charset="0"/>
              </a:rPr>
              <a:t>tahun</a:t>
            </a:r>
            <a:r>
              <a:rPr lang="en-US" dirty="0" smtClean="0">
                <a:solidFill>
                  <a:schemeClr val="bg1"/>
                </a:solidFill>
                <a:latin typeface="Tahoma" pitchFamily="34" charset="0"/>
              </a:rPr>
              <a:t> 1927 </a:t>
            </a:r>
            <a:r>
              <a:rPr lang="en-US" dirty="0" err="1" smtClean="0">
                <a:solidFill>
                  <a:schemeClr val="bg1"/>
                </a:solidFill>
                <a:latin typeface="Tahoma" pitchFamily="34" charset="0"/>
              </a:rPr>
              <a:t>pada</a:t>
            </a:r>
            <a:r>
              <a:rPr lang="en-US" dirty="0" smtClean="0">
                <a:solidFill>
                  <a:schemeClr val="bg1"/>
                </a:solidFill>
                <a:latin typeface="Tahoma" pitchFamily="34" charset="0"/>
              </a:rPr>
              <a:t> </a:t>
            </a:r>
            <a:r>
              <a:rPr lang="en-US" dirty="0" err="1" smtClean="0">
                <a:solidFill>
                  <a:schemeClr val="bg1"/>
                </a:solidFill>
                <a:latin typeface="Tahoma" pitchFamily="34" charset="0"/>
              </a:rPr>
              <a:t>saat</a:t>
            </a:r>
            <a:r>
              <a:rPr lang="en-US" dirty="0" smtClean="0">
                <a:solidFill>
                  <a:schemeClr val="bg1"/>
                </a:solidFill>
                <a:latin typeface="Tahoma" pitchFamily="34" charset="0"/>
              </a:rPr>
              <a:t> </a:t>
            </a:r>
            <a:r>
              <a:rPr lang="en-US" dirty="0" err="1" smtClean="0">
                <a:solidFill>
                  <a:schemeClr val="bg1"/>
                </a:solidFill>
                <a:latin typeface="Tahoma" pitchFamily="34" charset="0"/>
              </a:rPr>
              <a:t>kongres</a:t>
            </a:r>
            <a:r>
              <a:rPr lang="en-US" dirty="0" smtClean="0">
                <a:solidFill>
                  <a:schemeClr val="bg1"/>
                </a:solidFill>
                <a:latin typeface="Tahoma" pitchFamily="34" charset="0"/>
              </a:rPr>
              <a:t> </a:t>
            </a:r>
            <a:r>
              <a:rPr lang="en-US" dirty="0" err="1" smtClean="0">
                <a:solidFill>
                  <a:schemeClr val="bg1"/>
                </a:solidFill>
                <a:latin typeface="Tahoma" pitchFamily="34" charset="0"/>
              </a:rPr>
              <a:t>di</a:t>
            </a:r>
            <a:r>
              <a:rPr lang="en-US" dirty="0" smtClean="0">
                <a:solidFill>
                  <a:schemeClr val="bg1"/>
                </a:solidFill>
                <a:latin typeface="Tahoma" pitchFamily="34" charset="0"/>
              </a:rPr>
              <a:t> </a:t>
            </a:r>
            <a:r>
              <a:rPr lang="en-US" dirty="0" err="1" smtClean="0">
                <a:solidFill>
                  <a:schemeClr val="bg1"/>
                </a:solidFill>
                <a:latin typeface="Tahoma" pitchFamily="34" charset="0"/>
              </a:rPr>
              <a:t>Brussel</a:t>
            </a:r>
            <a:r>
              <a:rPr lang="en-US" dirty="0" smtClean="0">
                <a:solidFill>
                  <a:schemeClr val="bg1"/>
                </a:solidFill>
                <a:latin typeface="Tahoma" pitchFamily="34" charset="0"/>
              </a:rPr>
              <a:t>, </a:t>
            </a:r>
            <a:r>
              <a:rPr lang="en-US" dirty="0" err="1" smtClean="0">
                <a:solidFill>
                  <a:schemeClr val="bg1"/>
                </a:solidFill>
                <a:latin typeface="Tahoma" pitchFamily="34" charset="0"/>
              </a:rPr>
              <a:t>Belgia</a:t>
            </a:r>
            <a:r>
              <a:rPr lang="en-US" dirty="0" smtClean="0">
                <a:solidFill>
                  <a:schemeClr val="bg1"/>
                </a:solidFill>
                <a:latin typeface="Tahoma" pitchFamily="34" charset="0"/>
              </a:rPr>
              <a:t> </a:t>
            </a:r>
            <a:r>
              <a:rPr lang="en-US" dirty="0" err="1" smtClean="0">
                <a:solidFill>
                  <a:schemeClr val="bg1"/>
                </a:solidFill>
                <a:latin typeface="Tahoma" pitchFamily="34" charset="0"/>
              </a:rPr>
              <a:t>dengan</a:t>
            </a:r>
            <a:r>
              <a:rPr lang="en-US" dirty="0" smtClean="0">
                <a:solidFill>
                  <a:schemeClr val="bg1"/>
                </a:solidFill>
                <a:latin typeface="Tahoma" pitchFamily="34" charset="0"/>
              </a:rPr>
              <a:t> </a:t>
            </a:r>
            <a:r>
              <a:rPr lang="en-US" dirty="0" err="1" smtClean="0">
                <a:solidFill>
                  <a:schemeClr val="bg1"/>
                </a:solidFill>
                <a:latin typeface="Tahoma" pitchFamily="34" charset="0"/>
              </a:rPr>
              <a:t>tegas</a:t>
            </a:r>
            <a:r>
              <a:rPr lang="en-US" dirty="0" smtClean="0">
                <a:solidFill>
                  <a:schemeClr val="bg1"/>
                </a:solidFill>
                <a:latin typeface="Tahoma" pitchFamily="34" charset="0"/>
              </a:rPr>
              <a:t> </a:t>
            </a:r>
            <a:r>
              <a:rPr lang="en-US" b="1" dirty="0" err="1" smtClean="0">
                <a:solidFill>
                  <a:schemeClr val="bg1"/>
                </a:solidFill>
                <a:latin typeface="Tahoma" pitchFamily="34" charset="0"/>
              </a:rPr>
              <a:t>Moh</a:t>
            </a:r>
            <a:r>
              <a:rPr lang="en-US" b="1" dirty="0" smtClean="0">
                <a:solidFill>
                  <a:schemeClr val="bg1"/>
                </a:solidFill>
                <a:latin typeface="Tahoma" pitchFamily="34" charset="0"/>
              </a:rPr>
              <a:t> </a:t>
            </a:r>
            <a:r>
              <a:rPr lang="en-US" b="1" dirty="0" err="1" smtClean="0">
                <a:solidFill>
                  <a:schemeClr val="bg1"/>
                </a:solidFill>
                <a:latin typeface="Tahoma" pitchFamily="34" charset="0"/>
              </a:rPr>
              <a:t>Hatta</a:t>
            </a:r>
            <a:r>
              <a:rPr lang="en-US" dirty="0" smtClean="0">
                <a:solidFill>
                  <a:schemeClr val="bg1"/>
                </a:solidFill>
                <a:latin typeface="Tahoma" pitchFamily="34" charset="0"/>
              </a:rPr>
              <a:t> </a:t>
            </a:r>
            <a:r>
              <a:rPr lang="en-US" dirty="0" err="1" smtClean="0">
                <a:solidFill>
                  <a:schemeClr val="bg1"/>
                </a:solidFill>
                <a:latin typeface="Tahoma" pitchFamily="34" charset="0"/>
              </a:rPr>
              <a:t>menuntut</a:t>
            </a:r>
            <a:r>
              <a:rPr lang="en-US" dirty="0" smtClean="0">
                <a:solidFill>
                  <a:schemeClr val="bg1"/>
                </a:solidFill>
                <a:latin typeface="Tahoma" pitchFamily="34" charset="0"/>
              </a:rPr>
              <a:t> </a:t>
            </a:r>
            <a:r>
              <a:rPr lang="en-US" dirty="0" err="1" smtClean="0">
                <a:solidFill>
                  <a:schemeClr val="bg1"/>
                </a:solidFill>
                <a:latin typeface="Tahoma" pitchFamily="34" charset="0"/>
              </a:rPr>
              <a:t>kemerdekaan</a:t>
            </a:r>
            <a:r>
              <a:rPr lang="en-US" dirty="0" smtClean="0">
                <a:solidFill>
                  <a:schemeClr val="bg1"/>
                </a:solidFill>
                <a:latin typeface="Tahoma" pitchFamily="34" charset="0"/>
              </a:rPr>
              <a:t> Indonesia. </a:t>
            </a:r>
          </a:p>
          <a:p>
            <a:pPr marL="180975" indent="20638" algn="just">
              <a:buFont typeface="Wingdings" pitchFamily="2" charset="2"/>
              <a:buNone/>
            </a:pPr>
            <a:endParaRPr lang="en-US" dirty="0" smtClean="0">
              <a:solidFill>
                <a:schemeClr val="bg1"/>
              </a:solidFill>
              <a:latin typeface="Tahoma" pitchFamily="34" charset="0"/>
            </a:endParaRPr>
          </a:p>
          <a:p>
            <a:pPr marL="180975" indent="20638" algn="just">
              <a:buFont typeface="Wingdings" pitchFamily="2" charset="2"/>
              <a:buNone/>
            </a:pPr>
            <a:r>
              <a:rPr lang="en-US" dirty="0" err="1" smtClean="0">
                <a:solidFill>
                  <a:schemeClr val="bg1"/>
                </a:solidFill>
                <a:latin typeface="Tahoma" pitchFamily="34" charset="0"/>
              </a:rPr>
              <a:t>Untuk</a:t>
            </a:r>
            <a:r>
              <a:rPr lang="en-US" dirty="0" smtClean="0">
                <a:solidFill>
                  <a:schemeClr val="bg1"/>
                </a:solidFill>
                <a:latin typeface="Tahoma" pitchFamily="34" charset="0"/>
              </a:rPr>
              <a:t> </a:t>
            </a:r>
            <a:r>
              <a:rPr lang="en-US" dirty="0" err="1" smtClean="0">
                <a:solidFill>
                  <a:schemeClr val="bg1"/>
                </a:solidFill>
                <a:latin typeface="Tahoma" pitchFamily="34" charset="0"/>
              </a:rPr>
              <a:t>memperkuat</a:t>
            </a:r>
            <a:r>
              <a:rPr lang="en-US" dirty="0" smtClean="0">
                <a:solidFill>
                  <a:schemeClr val="bg1"/>
                </a:solidFill>
                <a:latin typeface="Tahoma" pitchFamily="34" charset="0"/>
              </a:rPr>
              <a:t> </a:t>
            </a:r>
            <a:r>
              <a:rPr lang="en-US" dirty="0" err="1" smtClean="0">
                <a:solidFill>
                  <a:schemeClr val="bg1"/>
                </a:solidFill>
                <a:latin typeface="Tahoma" pitchFamily="34" charset="0"/>
              </a:rPr>
              <a:t>perjuangannya</a:t>
            </a:r>
            <a:r>
              <a:rPr lang="en-US" dirty="0" smtClean="0">
                <a:solidFill>
                  <a:schemeClr val="bg1"/>
                </a:solidFill>
                <a:latin typeface="Tahoma" pitchFamily="34" charset="0"/>
              </a:rPr>
              <a:t>, PI </a:t>
            </a:r>
            <a:r>
              <a:rPr lang="en-US" dirty="0" err="1" smtClean="0">
                <a:solidFill>
                  <a:schemeClr val="bg1"/>
                </a:solidFill>
                <a:latin typeface="Tahoma" pitchFamily="34" charset="0"/>
              </a:rPr>
              <a:t>kemudian</a:t>
            </a:r>
            <a:r>
              <a:rPr lang="en-US" dirty="0" smtClean="0">
                <a:solidFill>
                  <a:schemeClr val="bg1"/>
                </a:solidFill>
                <a:latin typeface="Tahoma" pitchFamily="34" charset="0"/>
              </a:rPr>
              <a:t> </a:t>
            </a:r>
            <a:r>
              <a:rPr lang="en-US" dirty="0" err="1" smtClean="0">
                <a:solidFill>
                  <a:schemeClr val="bg1"/>
                </a:solidFill>
                <a:latin typeface="Tahoma" pitchFamily="34" charset="0"/>
              </a:rPr>
              <a:t>menggabungkan</a:t>
            </a:r>
            <a:r>
              <a:rPr lang="en-US" dirty="0" smtClean="0">
                <a:solidFill>
                  <a:schemeClr val="bg1"/>
                </a:solidFill>
                <a:latin typeface="Tahoma" pitchFamily="34" charset="0"/>
              </a:rPr>
              <a:t> </a:t>
            </a:r>
            <a:r>
              <a:rPr lang="en-US" dirty="0" err="1" smtClean="0">
                <a:solidFill>
                  <a:schemeClr val="bg1"/>
                </a:solidFill>
                <a:latin typeface="Tahoma" pitchFamily="34" charset="0"/>
              </a:rPr>
              <a:t>diri</a:t>
            </a:r>
            <a:r>
              <a:rPr lang="en-US" dirty="0" smtClean="0">
                <a:solidFill>
                  <a:schemeClr val="bg1"/>
                </a:solidFill>
                <a:latin typeface="Tahoma" pitchFamily="34" charset="0"/>
              </a:rPr>
              <a:t> </a:t>
            </a:r>
            <a:r>
              <a:rPr lang="en-US" dirty="0" err="1" smtClean="0">
                <a:solidFill>
                  <a:schemeClr val="bg1"/>
                </a:solidFill>
                <a:latin typeface="Tahoma" pitchFamily="34" charset="0"/>
              </a:rPr>
              <a:t>dengan</a:t>
            </a:r>
            <a:r>
              <a:rPr lang="en-US" dirty="0" smtClean="0">
                <a:solidFill>
                  <a:schemeClr val="bg1"/>
                </a:solidFill>
                <a:latin typeface="Tahoma" pitchFamily="34" charset="0"/>
              </a:rPr>
              <a:t> </a:t>
            </a:r>
            <a:r>
              <a:rPr lang="en-US" i="1" dirty="0" smtClean="0">
                <a:solidFill>
                  <a:schemeClr val="bg1"/>
                </a:solidFill>
                <a:latin typeface="Tahoma" pitchFamily="34" charset="0"/>
              </a:rPr>
              <a:t>League Against Imperialism and for National Independence</a:t>
            </a:r>
            <a:r>
              <a:rPr lang="en-US" dirty="0" smtClean="0">
                <a:solidFill>
                  <a:schemeClr val="bg1"/>
                </a:solidFill>
                <a:latin typeface="Tahoma" pitchFamily="34" charset="0"/>
              </a:rPr>
              <a:t> yang </a:t>
            </a:r>
            <a:r>
              <a:rPr lang="en-US" dirty="0" err="1" smtClean="0">
                <a:solidFill>
                  <a:schemeClr val="bg1"/>
                </a:solidFill>
                <a:latin typeface="Tahoma" pitchFamily="34" charset="0"/>
              </a:rPr>
              <a:t>didirikan</a:t>
            </a:r>
            <a:r>
              <a:rPr lang="en-US" dirty="0" smtClean="0">
                <a:solidFill>
                  <a:schemeClr val="bg1"/>
                </a:solidFill>
                <a:latin typeface="Tahoma" pitchFamily="34" charset="0"/>
              </a:rPr>
              <a:t> </a:t>
            </a:r>
            <a:r>
              <a:rPr lang="en-US" dirty="0" err="1" smtClean="0">
                <a:solidFill>
                  <a:schemeClr val="bg1"/>
                </a:solidFill>
                <a:latin typeface="Tahoma" pitchFamily="34" charset="0"/>
              </a:rPr>
              <a:t>oleh</a:t>
            </a:r>
            <a:r>
              <a:rPr lang="en-US" dirty="0" smtClean="0">
                <a:solidFill>
                  <a:schemeClr val="bg1"/>
                </a:solidFill>
                <a:latin typeface="Tahoma" pitchFamily="34" charset="0"/>
              </a:rPr>
              <a:t> </a:t>
            </a:r>
            <a:r>
              <a:rPr lang="en-US" dirty="0" err="1" smtClean="0">
                <a:solidFill>
                  <a:schemeClr val="bg1"/>
                </a:solidFill>
                <a:latin typeface="Tahoma" pitchFamily="34" charset="0"/>
              </a:rPr>
              <a:t>Muzenberg</a:t>
            </a:r>
            <a:r>
              <a:rPr lang="en-US" dirty="0" smtClean="0">
                <a:solidFill>
                  <a:schemeClr val="bg1"/>
                </a:solidFill>
                <a:latin typeface="Tahoma" pitchFamily="34" charset="0"/>
              </a:rPr>
              <a:t> </a:t>
            </a:r>
            <a:r>
              <a:rPr lang="en-US" dirty="0" err="1" smtClean="0">
                <a:solidFill>
                  <a:schemeClr val="bg1"/>
                </a:solidFill>
                <a:latin typeface="Tahoma" pitchFamily="34" charset="0"/>
              </a:rPr>
              <a:t>di</a:t>
            </a:r>
            <a:r>
              <a:rPr lang="en-US" dirty="0" smtClean="0">
                <a:solidFill>
                  <a:schemeClr val="bg1"/>
                </a:solidFill>
                <a:latin typeface="Tahoma" pitchFamily="34" charset="0"/>
              </a:rPr>
              <a:t> Berlin </a:t>
            </a:r>
            <a:r>
              <a:rPr lang="en-US" dirty="0" err="1" smtClean="0">
                <a:solidFill>
                  <a:schemeClr val="bg1"/>
                </a:solidFill>
                <a:latin typeface="Tahoma" pitchFamily="34" charset="0"/>
              </a:rPr>
              <a:t>Jerman</a:t>
            </a:r>
            <a:r>
              <a:rPr lang="en-US" dirty="0" smtClean="0">
                <a:solidFill>
                  <a:schemeClr val="bg1"/>
                </a:solidFill>
                <a:latin typeface="Tahoma" pitchFamily="34" charset="0"/>
              </a:rPr>
              <a:t>. </a:t>
            </a:r>
          </a:p>
          <a:p>
            <a:pPr marL="180975" indent="20638" algn="just">
              <a:buFont typeface="Wingdings" pitchFamily="2" charset="2"/>
              <a:buNone/>
            </a:pPr>
            <a:r>
              <a:rPr lang="en-US" dirty="0" err="1" smtClean="0">
                <a:solidFill>
                  <a:schemeClr val="bg1"/>
                </a:solidFill>
                <a:latin typeface="Tahoma" pitchFamily="34" charset="0"/>
              </a:rPr>
              <a:t>Selain</a:t>
            </a:r>
            <a:r>
              <a:rPr lang="en-US" dirty="0" smtClean="0">
                <a:solidFill>
                  <a:schemeClr val="bg1"/>
                </a:solidFill>
                <a:latin typeface="Tahoma" pitchFamily="34" charset="0"/>
              </a:rPr>
              <a:t> </a:t>
            </a:r>
            <a:r>
              <a:rPr lang="en-US" dirty="0" err="1" smtClean="0">
                <a:solidFill>
                  <a:schemeClr val="bg1"/>
                </a:solidFill>
                <a:latin typeface="Tahoma" pitchFamily="34" charset="0"/>
              </a:rPr>
              <a:t>itu</a:t>
            </a:r>
            <a:r>
              <a:rPr lang="en-US" dirty="0" smtClean="0">
                <a:solidFill>
                  <a:schemeClr val="bg1"/>
                </a:solidFill>
                <a:latin typeface="Tahoma" pitchFamily="34" charset="0"/>
              </a:rPr>
              <a:t> </a:t>
            </a:r>
            <a:r>
              <a:rPr lang="en-US" dirty="0" err="1" smtClean="0">
                <a:solidFill>
                  <a:schemeClr val="bg1"/>
                </a:solidFill>
                <a:latin typeface="Tahoma" pitchFamily="34" charset="0"/>
              </a:rPr>
              <a:t>tokoh-tokoh</a:t>
            </a:r>
            <a:r>
              <a:rPr lang="en-US" dirty="0" smtClean="0">
                <a:solidFill>
                  <a:schemeClr val="bg1"/>
                </a:solidFill>
                <a:latin typeface="Tahoma" pitchFamily="34" charset="0"/>
              </a:rPr>
              <a:t> PI pun </a:t>
            </a:r>
            <a:r>
              <a:rPr lang="en-US" dirty="0" err="1" smtClean="0">
                <a:solidFill>
                  <a:schemeClr val="bg1"/>
                </a:solidFill>
                <a:latin typeface="Tahoma" pitchFamily="34" charset="0"/>
              </a:rPr>
              <a:t>berhubungan</a:t>
            </a:r>
            <a:r>
              <a:rPr lang="en-US" dirty="0" smtClean="0">
                <a:solidFill>
                  <a:schemeClr val="bg1"/>
                </a:solidFill>
                <a:latin typeface="Tahoma" pitchFamily="34" charset="0"/>
              </a:rPr>
              <a:t> </a:t>
            </a:r>
            <a:r>
              <a:rPr lang="en-US" dirty="0" err="1" smtClean="0">
                <a:solidFill>
                  <a:schemeClr val="bg1"/>
                </a:solidFill>
                <a:latin typeface="Tahoma" pitchFamily="34" charset="0"/>
              </a:rPr>
              <a:t>dengan</a:t>
            </a:r>
            <a:r>
              <a:rPr lang="en-US" dirty="0" smtClean="0">
                <a:solidFill>
                  <a:schemeClr val="bg1"/>
                </a:solidFill>
                <a:latin typeface="Tahoma" pitchFamily="34" charset="0"/>
              </a:rPr>
              <a:t> </a:t>
            </a:r>
            <a:r>
              <a:rPr lang="en-US" dirty="0" err="1" smtClean="0">
                <a:solidFill>
                  <a:schemeClr val="bg1"/>
                </a:solidFill>
                <a:latin typeface="Tahoma" pitchFamily="34" charset="0"/>
              </a:rPr>
              <a:t>tokoh-tokoh</a:t>
            </a:r>
            <a:r>
              <a:rPr lang="en-US" dirty="0" smtClean="0">
                <a:solidFill>
                  <a:schemeClr val="bg1"/>
                </a:solidFill>
                <a:latin typeface="Tahoma" pitchFamily="34" charset="0"/>
              </a:rPr>
              <a:t> </a:t>
            </a:r>
            <a:r>
              <a:rPr lang="en-US" dirty="0" err="1" smtClean="0">
                <a:solidFill>
                  <a:schemeClr val="bg1"/>
                </a:solidFill>
                <a:latin typeface="Tahoma" pitchFamily="34" charset="0"/>
              </a:rPr>
              <a:t>mahasiswa</a:t>
            </a:r>
            <a:r>
              <a:rPr lang="en-US" dirty="0" smtClean="0">
                <a:solidFill>
                  <a:schemeClr val="bg1"/>
                </a:solidFill>
                <a:latin typeface="Tahoma" pitchFamily="34" charset="0"/>
              </a:rPr>
              <a:t> Asia </a:t>
            </a:r>
            <a:r>
              <a:rPr lang="en-US" dirty="0" err="1" smtClean="0">
                <a:solidFill>
                  <a:schemeClr val="bg1"/>
                </a:solidFill>
                <a:latin typeface="Tahoma" pitchFamily="34" charset="0"/>
              </a:rPr>
              <a:t>seperti</a:t>
            </a:r>
            <a:r>
              <a:rPr lang="en-US" dirty="0" smtClean="0">
                <a:solidFill>
                  <a:schemeClr val="bg1"/>
                </a:solidFill>
                <a:latin typeface="Tahoma" pitchFamily="34" charset="0"/>
              </a:rPr>
              <a:t> </a:t>
            </a:r>
            <a:r>
              <a:rPr lang="en-US" b="1" dirty="0" err="1" smtClean="0">
                <a:solidFill>
                  <a:schemeClr val="bg1"/>
                </a:solidFill>
                <a:latin typeface="Tahoma" pitchFamily="34" charset="0"/>
              </a:rPr>
              <a:t>Jawaharal</a:t>
            </a:r>
            <a:r>
              <a:rPr lang="en-US" b="1" dirty="0" smtClean="0">
                <a:solidFill>
                  <a:schemeClr val="bg1"/>
                </a:solidFill>
                <a:latin typeface="Tahoma" pitchFamily="34" charset="0"/>
              </a:rPr>
              <a:t> Nehru</a:t>
            </a:r>
            <a:r>
              <a:rPr lang="en-US" dirty="0" smtClean="0">
                <a:solidFill>
                  <a:schemeClr val="bg1"/>
                </a:solidFill>
                <a:latin typeface="Tahoma" pitchFamily="34" charset="0"/>
              </a:rPr>
              <a:t> </a:t>
            </a:r>
            <a:r>
              <a:rPr lang="en-US" dirty="0" err="1" smtClean="0">
                <a:solidFill>
                  <a:schemeClr val="bg1"/>
                </a:solidFill>
                <a:latin typeface="Tahoma" pitchFamily="34" charset="0"/>
              </a:rPr>
              <a:t>dari</a:t>
            </a:r>
            <a:r>
              <a:rPr lang="en-US" dirty="0" smtClean="0">
                <a:solidFill>
                  <a:schemeClr val="bg1"/>
                </a:solidFill>
                <a:latin typeface="Tahoma" pitchFamily="34" charset="0"/>
              </a:rPr>
              <a:t> India </a:t>
            </a:r>
            <a:r>
              <a:rPr lang="en-US" dirty="0" err="1" smtClean="0">
                <a:solidFill>
                  <a:schemeClr val="bg1"/>
                </a:solidFill>
                <a:latin typeface="Tahoma" pitchFamily="34" charset="0"/>
              </a:rPr>
              <a:t>dan</a:t>
            </a:r>
            <a:r>
              <a:rPr lang="en-US" dirty="0" smtClean="0">
                <a:solidFill>
                  <a:schemeClr val="bg1"/>
                </a:solidFill>
                <a:latin typeface="Tahoma" pitchFamily="34" charset="0"/>
              </a:rPr>
              <a:t> </a:t>
            </a:r>
            <a:r>
              <a:rPr lang="en-US" dirty="0" err="1" smtClean="0">
                <a:solidFill>
                  <a:schemeClr val="bg1"/>
                </a:solidFill>
                <a:latin typeface="Tahoma" pitchFamily="34" charset="0"/>
              </a:rPr>
              <a:t>Hafes</a:t>
            </a:r>
            <a:r>
              <a:rPr lang="en-US" dirty="0" smtClean="0">
                <a:solidFill>
                  <a:schemeClr val="bg1"/>
                </a:solidFill>
                <a:latin typeface="Tahoma" pitchFamily="34" charset="0"/>
              </a:rPr>
              <a:t> </a:t>
            </a:r>
            <a:r>
              <a:rPr lang="en-US" b="1" dirty="0" err="1" smtClean="0">
                <a:solidFill>
                  <a:schemeClr val="bg1"/>
                </a:solidFill>
                <a:latin typeface="Tahoma" pitchFamily="34" charset="0"/>
              </a:rPr>
              <a:t>Ramdhan</a:t>
            </a:r>
            <a:r>
              <a:rPr lang="en-US" b="1" dirty="0" smtClean="0">
                <a:solidFill>
                  <a:schemeClr val="bg1"/>
                </a:solidFill>
                <a:latin typeface="Tahoma" pitchFamily="34" charset="0"/>
              </a:rPr>
              <a:t> </a:t>
            </a:r>
            <a:r>
              <a:rPr lang="en-US" b="1" dirty="0" err="1" smtClean="0">
                <a:solidFill>
                  <a:schemeClr val="bg1"/>
                </a:solidFill>
                <a:latin typeface="Tahoma" pitchFamily="34" charset="0"/>
              </a:rPr>
              <a:t>Bey</a:t>
            </a:r>
            <a:r>
              <a:rPr lang="en-US" dirty="0" smtClean="0">
                <a:solidFill>
                  <a:schemeClr val="bg1"/>
                </a:solidFill>
                <a:latin typeface="Tahoma" pitchFamily="34" charset="0"/>
              </a:rPr>
              <a:t> </a:t>
            </a:r>
            <a:r>
              <a:rPr lang="en-US" dirty="0" err="1" smtClean="0">
                <a:solidFill>
                  <a:schemeClr val="bg1"/>
                </a:solidFill>
                <a:latin typeface="Tahoma" pitchFamily="34" charset="0"/>
              </a:rPr>
              <a:t>dari</a:t>
            </a:r>
            <a:r>
              <a:rPr lang="en-US" dirty="0" smtClean="0">
                <a:solidFill>
                  <a:schemeClr val="bg1"/>
                </a:solidFill>
                <a:latin typeface="Tahoma" pitchFamily="34" charset="0"/>
              </a:rPr>
              <a:t> </a:t>
            </a:r>
            <a:r>
              <a:rPr lang="en-US" dirty="0" err="1" smtClean="0">
                <a:solidFill>
                  <a:schemeClr val="bg1"/>
                </a:solidFill>
                <a:latin typeface="Tahoma" pitchFamily="34" charset="0"/>
              </a:rPr>
              <a:t>Mesir</a:t>
            </a:r>
            <a:r>
              <a:rPr lang="en-US" dirty="0" smtClean="0">
                <a:solidFill>
                  <a:schemeClr val="bg1"/>
                </a:solidFill>
                <a:latin typeface="Tahoma" pitchFamily="34" charset="0"/>
              </a:rPr>
              <a:t>.  </a:t>
            </a:r>
          </a:p>
          <a:p>
            <a:pPr marL="180975" indent="20638" algn="just"/>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74638"/>
            <a:ext cx="7162800" cy="1630362"/>
          </a:xfrm>
        </p:spPr>
        <p:txBody>
          <a:bodyPr>
            <a:normAutofit/>
          </a:bodyPr>
          <a:lstStyle/>
          <a:p>
            <a:r>
              <a:rPr lang="id-ID" sz="2800" dirty="0" smtClean="0">
                <a:solidFill>
                  <a:schemeClr val="tx2"/>
                </a:solidFill>
                <a:latin typeface="+mj-lt"/>
                <a:ea typeface="+mj-ea"/>
                <a:cs typeface="+mj-cs"/>
              </a:rPr>
              <a:t>Organisasi-organisasi pergerakan nasional di Indonesia berdasarkan ideologinya.</a:t>
            </a:r>
            <a:endParaRPr lang="en-US" sz="2800" dirty="0"/>
          </a:p>
        </p:txBody>
      </p:sp>
      <p:graphicFrame>
        <p:nvGraphicFramePr>
          <p:cNvPr id="4" name="Content Placeholder 3"/>
          <p:cNvGraphicFramePr>
            <a:graphicFrameLocks/>
          </p:cNvGraphicFramePr>
          <p:nvPr/>
        </p:nvGraphicFramePr>
        <p:xfrm>
          <a:off x="1905000" y="2285999"/>
          <a:ext cx="7010400" cy="4044638"/>
        </p:xfrm>
        <a:graphic>
          <a:graphicData uri="http://schemas.openxmlformats.org/drawingml/2006/table">
            <a:tbl>
              <a:tblPr firstRow="1" bandRow="1">
                <a:tableStyleId>{5C22544A-7EE6-4342-B048-85BDC9FD1C3A}</a:tableStyleId>
              </a:tblPr>
              <a:tblGrid>
                <a:gridCol w="2336800"/>
                <a:gridCol w="2336800"/>
                <a:gridCol w="2336800"/>
              </a:tblGrid>
              <a:tr h="515142">
                <a:tc gridSpan="3">
                  <a:txBody>
                    <a:bodyPr/>
                    <a:lstStyle/>
                    <a:p>
                      <a:pPr algn="ctr"/>
                      <a:r>
                        <a:rPr lang="id-ID" sz="2800" b="1" kern="1200" dirty="0" smtClean="0">
                          <a:solidFill>
                            <a:schemeClr val="lt1"/>
                          </a:solidFill>
                          <a:latin typeface="+mn-lt"/>
                          <a:ea typeface="+mn-ea"/>
                          <a:cs typeface="+mn-cs"/>
                        </a:rPr>
                        <a:t>Ideologi Pergerakan</a:t>
                      </a:r>
                      <a:endParaRPr lang="id-ID" sz="2800" dirty="0"/>
                    </a:p>
                  </a:txBody>
                  <a:tcPr marL="88827" marR="88827"/>
                </a:tc>
                <a:tc hMerge="1">
                  <a:txBody>
                    <a:bodyPr/>
                    <a:lstStyle/>
                    <a:p>
                      <a:endParaRPr lang="id-ID" dirty="0"/>
                    </a:p>
                  </a:txBody>
                  <a:tcPr/>
                </a:tc>
                <a:tc hMerge="1">
                  <a:txBody>
                    <a:bodyPr/>
                    <a:lstStyle/>
                    <a:p>
                      <a:endParaRPr lang="id-ID" dirty="0"/>
                    </a:p>
                  </a:txBody>
                  <a:tcPr/>
                </a:tc>
              </a:tr>
              <a:tr h="515142">
                <a:tc>
                  <a:txBody>
                    <a:bodyPr/>
                    <a:lstStyle/>
                    <a:p>
                      <a:pPr algn="ctr"/>
                      <a:r>
                        <a:rPr lang="id-ID" sz="2800" kern="1200" dirty="0" smtClean="0">
                          <a:solidFill>
                            <a:schemeClr val="dk1"/>
                          </a:solidFill>
                          <a:latin typeface="+mn-lt"/>
                          <a:ea typeface="+mn-ea"/>
                          <a:cs typeface="+mn-cs"/>
                        </a:rPr>
                        <a:t>Nasionalisme</a:t>
                      </a:r>
                      <a:endParaRPr lang="id-ID" sz="2800" dirty="0"/>
                    </a:p>
                  </a:txBody>
                  <a:tcPr marL="88827" marR="88827"/>
                </a:tc>
                <a:tc>
                  <a:txBody>
                    <a:bodyPr/>
                    <a:lstStyle/>
                    <a:p>
                      <a:pPr algn="ctr"/>
                      <a:r>
                        <a:rPr lang="id-ID" sz="2800" kern="1200" dirty="0" smtClean="0">
                          <a:solidFill>
                            <a:schemeClr val="dk1"/>
                          </a:solidFill>
                          <a:latin typeface="+mn-lt"/>
                          <a:ea typeface="+mn-ea"/>
                          <a:cs typeface="+mn-cs"/>
                        </a:rPr>
                        <a:t>Islam</a:t>
                      </a:r>
                      <a:endParaRPr lang="id-ID" sz="2800" dirty="0"/>
                    </a:p>
                  </a:txBody>
                  <a:tcPr marL="88827" marR="88827"/>
                </a:tc>
                <a:tc>
                  <a:txBody>
                    <a:bodyPr/>
                    <a:lstStyle/>
                    <a:p>
                      <a:pPr algn="ctr"/>
                      <a:r>
                        <a:rPr lang="id-ID" sz="2800" kern="1200" dirty="0" smtClean="0">
                          <a:solidFill>
                            <a:schemeClr val="dk1"/>
                          </a:solidFill>
                          <a:latin typeface="+mn-lt"/>
                          <a:ea typeface="+mn-ea"/>
                          <a:cs typeface="+mn-cs"/>
                        </a:rPr>
                        <a:t>Komunis</a:t>
                      </a:r>
                      <a:endParaRPr lang="id-ID" sz="2800" dirty="0"/>
                    </a:p>
                  </a:txBody>
                  <a:tcPr marL="88827" marR="88827"/>
                </a:tc>
              </a:tr>
              <a:tr h="3008318">
                <a:tc>
                  <a:txBody>
                    <a:bodyPr/>
                    <a:lstStyle/>
                    <a:p>
                      <a:r>
                        <a:rPr lang="id-ID" sz="2400" kern="1200" dirty="0" smtClean="0">
                          <a:solidFill>
                            <a:schemeClr val="dk1"/>
                          </a:solidFill>
                          <a:latin typeface="+mn-lt"/>
                          <a:ea typeface="+mn-ea"/>
                          <a:cs typeface="+mn-cs"/>
                        </a:rPr>
                        <a:t>Budi Utomo, </a:t>
                      </a:r>
                      <a:r>
                        <a:rPr lang="id-ID" sz="2400" i="1" kern="1200" dirty="0" smtClean="0">
                          <a:solidFill>
                            <a:schemeClr val="dk1"/>
                          </a:solidFill>
                          <a:latin typeface="+mn-lt"/>
                          <a:ea typeface="+mn-ea"/>
                          <a:cs typeface="+mn-cs"/>
                        </a:rPr>
                        <a:t>Indische Partij</a:t>
                      </a:r>
                      <a:r>
                        <a:rPr lang="id-ID" sz="2400" kern="1200" dirty="0" smtClean="0">
                          <a:solidFill>
                            <a:schemeClr val="dk1"/>
                          </a:solidFill>
                          <a:latin typeface="+mn-lt"/>
                          <a:ea typeface="+mn-ea"/>
                          <a:cs typeface="+mn-cs"/>
                        </a:rPr>
                        <a:t>, Perhimpuan Indonesia, Partai Nasional Indonesia, dan Taman Siswa.</a:t>
                      </a:r>
                      <a:endParaRPr lang="id-ID" sz="2400" dirty="0"/>
                    </a:p>
                  </a:txBody>
                  <a:tcPr marL="88827" marR="88827"/>
                </a:tc>
                <a:tc>
                  <a:txBody>
                    <a:bodyPr/>
                    <a:lstStyle/>
                    <a:p>
                      <a:r>
                        <a:rPr lang="id-ID" sz="2400" kern="1200" dirty="0" smtClean="0">
                          <a:solidFill>
                            <a:schemeClr val="dk1"/>
                          </a:solidFill>
                          <a:latin typeface="+mn-lt"/>
                          <a:ea typeface="+mn-ea"/>
                          <a:cs typeface="+mn-cs"/>
                        </a:rPr>
                        <a:t>Jong Islamiten Bonds (JIB), Muhammadiyah, Nahdathul Ulama (NU), dan PSII</a:t>
                      </a:r>
                      <a:endParaRPr lang="id-ID" sz="2400" dirty="0"/>
                    </a:p>
                  </a:txBody>
                  <a:tcPr marL="88827" marR="88827"/>
                </a:tc>
                <a:tc>
                  <a:txBody>
                    <a:bodyPr/>
                    <a:lstStyle/>
                    <a:p>
                      <a:r>
                        <a:rPr lang="id-ID" sz="2400" i="1" kern="1200" dirty="0" smtClean="0">
                          <a:solidFill>
                            <a:schemeClr val="dk1"/>
                          </a:solidFill>
                          <a:latin typeface="+mn-lt"/>
                          <a:ea typeface="+mn-ea"/>
                          <a:cs typeface="+mn-cs"/>
                        </a:rPr>
                        <a:t>Indische Democratische Vereeniging</a:t>
                      </a:r>
                      <a:r>
                        <a:rPr lang="id-ID" sz="2400" kern="1200" dirty="0" smtClean="0">
                          <a:solidFill>
                            <a:schemeClr val="dk1"/>
                          </a:solidFill>
                          <a:latin typeface="+mn-lt"/>
                          <a:ea typeface="+mn-ea"/>
                          <a:cs typeface="+mn-cs"/>
                        </a:rPr>
                        <a:t> (ISDV), Partai Komunis Indonesia (PKI)</a:t>
                      </a:r>
                      <a:endParaRPr lang="id-ID" sz="2400" dirty="0"/>
                    </a:p>
                  </a:txBody>
                  <a:tcPr marL="88827" marR="88827"/>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838200"/>
            <a:ext cx="6705600" cy="762000"/>
          </a:xfrm>
        </p:spPr>
        <p:txBody>
          <a:bodyPr>
            <a:normAutofit fontScale="90000"/>
          </a:bodyPr>
          <a:lstStyle/>
          <a:p>
            <a:pPr algn="ctr"/>
            <a:r>
              <a:rPr lang="nb-NO" b="1" dirty="0" smtClean="0"/>
              <a:t>Sumber Belajar </a:t>
            </a:r>
            <a:endParaRPr lang="en-US" dirty="0"/>
          </a:p>
        </p:txBody>
      </p:sp>
      <p:sp>
        <p:nvSpPr>
          <p:cNvPr id="3" name="Content Placeholder 2"/>
          <p:cNvSpPr>
            <a:spLocks noGrp="1"/>
          </p:cNvSpPr>
          <p:nvPr>
            <p:ph idx="1"/>
          </p:nvPr>
        </p:nvSpPr>
        <p:spPr>
          <a:xfrm>
            <a:off x="2133600" y="1524000"/>
            <a:ext cx="6858000" cy="4525963"/>
          </a:xfrm>
        </p:spPr>
        <p:txBody>
          <a:bodyPr/>
          <a:lstStyle/>
          <a:p>
            <a:endParaRPr lang="en-US" dirty="0" smtClean="0"/>
          </a:p>
          <a:p>
            <a:pPr>
              <a:buNone/>
            </a:pPr>
            <a:endParaRPr lang="en-US" dirty="0" smtClean="0"/>
          </a:p>
          <a:p>
            <a:pPr>
              <a:buNone/>
            </a:pPr>
            <a:endParaRPr lang="en-US" dirty="0"/>
          </a:p>
        </p:txBody>
      </p:sp>
      <p:sp>
        <p:nvSpPr>
          <p:cNvPr id="3073" name="Rectangle 1"/>
          <p:cNvSpPr>
            <a:spLocks noChangeArrowheads="1"/>
          </p:cNvSpPr>
          <p:nvPr/>
        </p:nvSpPr>
        <p:spPr bwMode="auto">
          <a:xfrm>
            <a:off x="1981200" y="2057400"/>
            <a:ext cx="6934200" cy="34163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sv-SE" sz="3600" b="0" i="0" u="none" strike="noStrike" cap="none" normalizeH="0" baseline="0" dirty="0" smtClean="0">
                <a:ln>
                  <a:noFill/>
                </a:ln>
                <a:solidFill>
                  <a:schemeClr val="tx1"/>
                </a:solidFill>
                <a:effectLst/>
                <a:latin typeface="Arial Narrow" pitchFamily="34" charset="0"/>
                <a:ea typeface="Times New Roman" pitchFamily="18" charset="0"/>
              </a:rPr>
              <a:t>I Wayan Badrika, 2006 Sejarah untuk SMA kelas XI, Jakart, Erlangga.</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sz="3600" b="0" i="0" u="none" strike="noStrike" cap="none" normalizeH="0" baseline="0" dirty="0" smtClean="0">
                <a:ln>
                  <a:noFill/>
                </a:ln>
                <a:solidFill>
                  <a:schemeClr val="tx1"/>
                </a:solidFill>
                <a:effectLst/>
                <a:latin typeface="Arial Narrow" pitchFamily="34" charset="0"/>
                <a:ea typeface="Times New Roman" pitchFamily="18" charset="0"/>
              </a:rPr>
              <a:t>Wahjudi Djaja, dkk, LKS, Intan Pariwara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36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sz="3600" b="0" i="0" u="none" strike="noStrike" cap="none" normalizeH="0" baseline="0" dirty="0" smtClean="0">
                <a:ln>
                  <a:noFill/>
                </a:ln>
                <a:solidFill>
                  <a:schemeClr val="tx1"/>
                </a:solidFill>
                <a:effectLst/>
                <a:latin typeface="Arial Narrow" pitchFamily="34" charset="0"/>
                <a:ea typeface="Times New Roman" pitchFamily="18" charset="0"/>
                <a:cs typeface="Times New Roman" pitchFamily="18" charset="0"/>
              </a:rPr>
              <a:t>Internet</a:t>
            </a:r>
            <a:endParaRPr kumimoji="0" lang="en-US" sz="3600" b="0" i="0" u="none" strike="noStrike" cap="none" normalizeH="0" baseline="0" dirty="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381000"/>
            <a:ext cx="6781800" cy="6096000"/>
          </a:xfrm>
        </p:spPr>
        <p:txBody>
          <a:bodyPr/>
          <a:lstStyle/>
          <a:p>
            <a:pPr algn="ctr">
              <a:buNone/>
            </a:pPr>
            <a:endParaRPr lang="en-US" dirty="0" smtClean="0"/>
          </a:p>
          <a:p>
            <a:pPr algn="ctr">
              <a:buNone/>
            </a:pPr>
            <a:r>
              <a:rPr lang="en-US" dirty="0" err="1" smtClean="0"/>
              <a:t>Disusun</a:t>
            </a:r>
            <a:r>
              <a:rPr lang="en-US" dirty="0" smtClean="0"/>
              <a:t> </a:t>
            </a:r>
            <a:r>
              <a:rPr lang="en-US" dirty="0" err="1" smtClean="0"/>
              <a:t>oleh</a:t>
            </a:r>
            <a:r>
              <a:rPr lang="en-US" dirty="0" smtClean="0"/>
              <a:t>  :</a:t>
            </a:r>
          </a:p>
          <a:p>
            <a:endParaRPr lang="en-US" dirty="0" smtClean="0"/>
          </a:p>
          <a:p>
            <a:endParaRPr lang="en-US" dirty="0" smtClean="0"/>
          </a:p>
          <a:p>
            <a:endParaRPr lang="en-US" dirty="0" smtClean="0"/>
          </a:p>
          <a:p>
            <a:pPr algn="ctr">
              <a:buNone/>
            </a:pPr>
            <a:r>
              <a:rPr lang="en-US" b="1" u="sng" dirty="0" smtClean="0">
                <a:ln w="18000">
                  <a:solidFill>
                    <a:schemeClr val="accent2">
                      <a:satMod val="140000"/>
                    </a:schemeClr>
                  </a:solidFill>
                  <a:prstDash val="solid"/>
                  <a:miter lim="800000"/>
                </a:ln>
                <a:solidFill>
                  <a:srgbClr val="FFFF00"/>
                </a:solidFill>
                <a:effectLst>
                  <a:outerShdw blurRad="25500" dist="23000" dir="7020000" algn="tl">
                    <a:srgbClr val="000000">
                      <a:alpha val="50000"/>
                    </a:srgbClr>
                  </a:outerShdw>
                </a:effectLst>
              </a:rPr>
              <a:t>YOSEF ARIF GUNAWAN, </a:t>
            </a:r>
            <a:r>
              <a:rPr lang="en-US" b="1" u="sng" dirty="0" err="1" smtClean="0">
                <a:ln w="18000">
                  <a:solidFill>
                    <a:schemeClr val="accent2">
                      <a:satMod val="140000"/>
                    </a:schemeClr>
                  </a:solidFill>
                  <a:prstDash val="solid"/>
                  <a:miter lim="800000"/>
                </a:ln>
                <a:solidFill>
                  <a:srgbClr val="FFFF00"/>
                </a:solidFill>
                <a:effectLst>
                  <a:outerShdw blurRad="25500" dist="23000" dir="7020000" algn="tl">
                    <a:srgbClr val="000000">
                      <a:alpha val="50000"/>
                    </a:srgbClr>
                  </a:outerShdw>
                </a:effectLst>
              </a:rPr>
              <a:t>S.Sos</a:t>
            </a:r>
            <a:endParaRPr lang="en-US" dirty="0" smtClean="0"/>
          </a:p>
          <a:p>
            <a:pPr algn="ctr">
              <a:buNone/>
            </a:pPr>
            <a:r>
              <a:rPr lang="en-US" sz="2000" b="1" dirty="0" smtClean="0">
                <a:latin typeface="Copperplate Gothic Light" pitchFamily="34" charset="0"/>
              </a:rPr>
              <a:t>SMA KRISTEN IMMANUEL PONTIANAK</a:t>
            </a:r>
          </a:p>
          <a:p>
            <a:pPr algn="ctr">
              <a:buNone/>
            </a:pPr>
            <a:r>
              <a:rPr lang="en-US" sz="2000" b="1" dirty="0" smtClean="0">
                <a:latin typeface="Copperplate Gothic Light" pitchFamily="34" charset="0"/>
              </a:rPr>
              <a:t>2012</a:t>
            </a:r>
          </a:p>
          <a:p>
            <a:pPr algn="ctr">
              <a:buNone/>
            </a:pPr>
            <a:endParaRPr lang="en-US" sz="2000" b="1" dirty="0" smtClean="0">
              <a:latin typeface="Copperplate Gothic Light" pitchFamily="34" charset="0"/>
            </a:endParaRPr>
          </a:p>
          <a:p>
            <a:pPr algn="ctr">
              <a:buNone/>
            </a:pPr>
            <a:endParaRPr lang="en-US" sz="2000" b="1" dirty="0" smtClean="0">
              <a:latin typeface="Copperplate Gothic Light" pitchFamily="34" charset="0"/>
            </a:endParaRPr>
          </a:p>
          <a:p>
            <a:pPr algn="ctr">
              <a:buNone/>
            </a:pPr>
            <a:endParaRPr lang="en-US" sz="2000" b="1" dirty="0" smtClean="0">
              <a:latin typeface="Copperplate Gothic Light" pitchFamily="34" charset="0"/>
            </a:endParaRPr>
          </a:p>
          <a:p>
            <a:pPr algn="ctr">
              <a:buNone/>
            </a:pPr>
            <a:endParaRPr lang="en-US" sz="2000" b="1" dirty="0" smtClean="0">
              <a:latin typeface="Copperplate Gothic Light" pitchFamily="34" charset="0"/>
            </a:endParaRPr>
          </a:p>
          <a:p>
            <a:pPr algn="ctr">
              <a:buNone/>
            </a:pPr>
            <a:r>
              <a:rPr lang="en-US" sz="2000" dirty="0" smtClean="0">
                <a:solidFill>
                  <a:srgbClr val="002060"/>
                </a:solidFill>
              </a:rPr>
              <a:t>SMART, WISE And ACCOUNTABLE</a:t>
            </a:r>
          </a:p>
          <a:p>
            <a:pPr algn="ctr">
              <a:buNone/>
            </a:pPr>
            <a:endParaRPr lang="en-US" sz="2000" b="1" dirty="0">
              <a:latin typeface="Copperplate Gothic Light"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loud 4"/>
          <p:cNvSpPr/>
          <p:nvPr/>
        </p:nvSpPr>
        <p:spPr>
          <a:xfrm>
            <a:off x="2133600" y="228600"/>
            <a:ext cx="6781800" cy="47244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6000" b="1" dirty="0">
              <a:ln w="18000">
                <a:solidFill>
                  <a:schemeClr val="accent2">
                    <a:satMod val="140000"/>
                  </a:schemeClr>
                </a:solidFill>
                <a:prstDash val="solid"/>
                <a:miter lim="800000"/>
              </a:ln>
              <a:solidFill>
                <a:srgbClr val="FFFF00"/>
              </a:solidFill>
              <a:effectLst>
                <a:outerShdw blurRad="25500" dist="23000" dir="7020000" algn="tl">
                  <a:srgbClr val="000000">
                    <a:alpha val="50000"/>
                  </a:srgbClr>
                </a:outerShdw>
              </a:effectLst>
              <a:latin typeface="Brush Script MT" pitchFamily="66" charset="0"/>
            </a:endParaRPr>
          </a:p>
        </p:txBody>
      </p:sp>
      <p:sp>
        <p:nvSpPr>
          <p:cNvPr id="6" name="Rectangle 5"/>
          <p:cNvSpPr/>
          <p:nvPr/>
        </p:nvSpPr>
        <p:spPr>
          <a:xfrm>
            <a:off x="2286000" y="381000"/>
            <a:ext cx="6705600" cy="5816977"/>
          </a:xfrm>
          <a:prstGeom prst="rect">
            <a:avLst/>
          </a:prstGeom>
        </p:spPr>
        <p:txBody>
          <a:bodyPr wrap="square">
            <a:spAutoFit/>
          </a:bodyPr>
          <a:lstStyle/>
          <a:p>
            <a:r>
              <a:rPr lang="en-US" sz="6600" b="1" dirty="0" err="1" smtClean="0">
                <a:ln w="18000">
                  <a:solidFill>
                    <a:schemeClr val="accent2">
                      <a:satMod val="140000"/>
                    </a:schemeClr>
                  </a:solidFill>
                  <a:prstDash val="solid"/>
                  <a:miter lim="800000"/>
                </a:ln>
                <a:solidFill>
                  <a:srgbClr val="FFFF00"/>
                </a:solidFill>
                <a:effectLst>
                  <a:outerShdw blurRad="25500" dist="23000" dir="7020000" algn="tl">
                    <a:srgbClr val="000000">
                      <a:alpha val="50000"/>
                    </a:srgbClr>
                  </a:outerShdw>
                </a:effectLst>
                <a:latin typeface="Brush Script MT" pitchFamily="66" charset="0"/>
              </a:rPr>
              <a:t>Sekian</a:t>
            </a:r>
            <a:r>
              <a:rPr lang="en-US" sz="6600" b="1" dirty="0" smtClean="0">
                <a:ln w="18000">
                  <a:solidFill>
                    <a:schemeClr val="accent2">
                      <a:satMod val="140000"/>
                    </a:schemeClr>
                  </a:solidFill>
                  <a:prstDash val="solid"/>
                  <a:miter lim="800000"/>
                </a:ln>
                <a:solidFill>
                  <a:srgbClr val="FFFF00"/>
                </a:solidFill>
                <a:effectLst>
                  <a:outerShdw blurRad="25500" dist="23000" dir="7020000" algn="tl">
                    <a:srgbClr val="000000">
                      <a:alpha val="50000"/>
                    </a:srgbClr>
                  </a:outerShdw>
                </a:effectLst>
                <a:latin typeface="Brush Script MT" pitchFamily="66" charset="0"/>
              </a:rPr>
              <a:t>, </a:t>
            </a:r>
          </a:p>
          <a:p>
            <a:endParaRPr lang="en-US" sz="6600" b="1" dirty="0" smtClean="0">
              <a:ln w="18000">
                <a:solidFill>
                  <a:schemeClr val="accent2">
                    <a:satMod val="140000"/>
                  </a:schemeClr>
                </a:solidFill>
                <a:prstDash val="solid"/>
                <a:miter lim="800000"/>
              </a:ln>
              <a:solidFill>
                <a:srgbClr val="FFFF00"/>
              </a:solidFill>
              <a:effectLst>
                <a:outerShdw blurRad="25500" dist="23000" dir="7020000" algn="tl">
                  <a:srgbClr val="000000">
                    <a:alpha val="50000"/>
                  </a:srgbClr>
                </a:outerShdw>
              </a:effectLst>
              <a:latin typeface="Brush Script MT" pitchFamily="66" charset="0"/>
            </a:endParaRPr>
          </a:p>
          <a:p>
            <a:pPr>
              <a:tabLst>
                <a:tab pos="120650" algn="l"/>
              </a:tabLst>
            </a:pPr>
            <a:r>
              <a:rPr lang="en-US" sz="5400" b="1" smtClean="0">
                <a:ln w="18000">
                  <a:solidFill>
                    <a:schemeClr val="accent2">
                      <a:satMod val="140000"/>
                    </a:schemeClr>
                  </a:solidFill>
                  <a:prstDash val="solid"/>
                  <a:miter lim="800000"/>
                </a:ln>
                <a:solidFill>
                  <a:srgbClr val="FFFF00"/>
                </a:solidFill>
                <a:effectLst>
                  <a:outerShdw blurRad="25500" dist="23000" dir="7020000" algn="tl">
                    <a:srgbClr val="000000">
                      <a:alpha val="50000"/>
                    </a:srgbClr>
                  </a:outerShdw>
                </a:effectLst>
                <a:latin typeface="Felix Titling" pitchFamily="82" charset="0"/>
              </a:rPr>
              <a:t>terimakasih</a:t>
            </a:r>
            <a:r>
              <a:rPr lang="en-US" sz="5400" b="1" dirty="0" smtClean="0">
                <a:ln w="18000">
                  <a:solidFill>
                    <a:schemeClr val="accent2">
                      <a:satMod val="140000"/>
                    </a:schemeClr>
                  </a:solidFill>
                  <a:prstDash val="solid"/>
                  <a:miter lim="800000"/>
                </a:ln>
                <a:solidFill>
                  <a:srgbClr val="FFFF00"/>
                </a:solidFill>
                <a:effectLst>
                  <a:outerShdw blurRad="25500" dist="23000" dir="7020000" algn="tl">
                    <a:srgbClr val="000000">
                      <a:alpha val="50000"/>
                    </a:srgbClr>
                  </a:outerShdw>
                </a:effectLst>
                <a:latin typeface="Felix Titling" pitchFamily="82" charset="0"/>
              </a:rPr>
              <a:t> </a:t>
            </a:r>
            <a:r>
              <a:rPr lang="en-US" sz="5400" b="1" dirty="0" err="1" smtClean="0">
                <a:ln w="18000">
                  <a:solidFill>
                    <a:schemeClr val="accent2">
                      <a:satMod val="140000"/>
                    </a:schemeClr>
                  </a:solidFill>
                  <a:prstDash val="solid"/>
                  <a:miter lim="800000"/>
                </a:ln>
                <a:solidFill>
                  <a:srgbClr val="FFFF00"/>
                </a:solidFill>
                <a:effectLst>
                  <a:outerShdw blurRad="25500" dist="23000" dir="7020000" algn="tl">
                    <a:srgbClr val="000000">
                      <a:alpha val="50000"/>
                    </a:srgbClr>
                  </a:outerShdw>
                </a:effectLst>
                <a:latin typeface="Felix Titling" pitchFamily="82" charset="0"/>
              </a:rPr>
              <a:t>atas</a:t>
            </a:r>
            <a:r>
              <a:rPr lang="en-US" sz="5400" b="1" dirty="0" smtClean="0">
                <a:ln w="18000">
                  <a:solidFill>
                    <a:schemeClr val="accent2">
                      <a:satMod val="140000"/>
                    </a:schemeClr>
                  </a:solidFill>
                  <a:prstDash val="solid"/>
                  <a:miter lim="800000"/>
                </a:ln>
                <a:solidFill>
                  <a:srgbClr val="FFFF00"/>
                </a:solidFill>
                <a:effectLst>
                  <a:outerShdw blurRad="25500" dist="23000" dir="7020000" algn="tl">
                    <a:srgbClr val="000000">
                      <a:alpha val="50000"/>
                    </a:srgbClr>
                  </a:outerShdw>
                </a:effectLst>
                <a:latin typeface="Felix Titling" pitchFamily="82" charset="0"/>
              </a:rPr>
              <a:t> </a:t>
            </a:r>
            <a:r>
              <a:rPr lang="en-US" sz="5400" b="1" dirty="0" err="1" smtClean="0">
                <a:ln w="18000">
                  <a:solidFill>
                    <a:schemeClr val="accent2">
                      <a:satMod val="140000"/>
                    </a:schemeClr>
                  </a:solidFill>
                  <a:prstDash val="solid"/>
                  <a:miter lim="800000"/>
                </a:ln>
                <a:solidFill>
                  <a:srgbClr val="FFFF00"/>
                </a:solidFill>
                <a:effectLst>
                  <a:outerShdw blurRad="25500" dist="23000" dir="7020000" algn="tl">
                    <a:srgbClr val="000000">
                      <a:alpha val="50000"/>
                    </a:srgbClr>
                  </a:outerShdw>
                </a:effectLst>
                <a:latin typeface="Felix Titling" pitchFamily="82" charset="0"/>
              </a:rPr>
              <a:t>perhatiannya</a:t>
            </a:r>
            <a:r>
              <a:rPr lang="en-US" sz="5400" b="1" dirty="0" smtClean="0">
                <a:ln w="18000">
                  <a:solidFill>
                    <a:schemeClr val="accent2">
                      <a:satMod val="140000"/>
                    </a:schemeClr>
                  </a:solidFill>
                  <a:prstDash val="solid"/>
                  <a:miter lim="800000"/>
                </a:ln>
                <a:solidFill>
                  <a:srgbClr val="FFFF00"/>
                </a:solidFill>
                <a:effectLst>
                  <a:outerShdw blurRad="25500" dist="23000" dir="7020000" algn="tl">
                    <a:srgbClr val="000000">
                      <a:alpha val="50000"/>
                    </a:srgbClr>
                  </a:outerShdw>
                </a:effectLst>
                <a:latin typeface="Felix Titling" pitchFamily="82" charset="0"/>
              </a:rPr>
              <a:t> </a:t>
            </a:r>
          </a:p>
          <a:p>
            <a:endParaRPr lang="en-US" sz="6600" b="1" dirty="0" smtClean="0">
              <a:ln w="18000">
                <a:solidFill>
                  <a:schemeClr val="accent2">
                    <a:satMod val="140000"/>
                  </a:schemeClr>
                </a:solidFill>
                <a:prstDash val="solid"/>
                <a:miter lim="800000"/>
              </a:ln>
              <a:solidFill>
                <a:srgbClr val="FFFF00"/>
              </a:solidFill>
              <a:effectLst>
                <a:outerShdw blurRad="25500" dist="23000" dir="7020000" algn="tl">
                  <a:srgbClr val="000000">
                    <a:alpha val="50000"/>
                  </a:srgbClr>
                </a:outerShdw>
              </a:effectLst>
              <a:latin typeface="Brush Script MT" pitchFamily="66" charset="0"/>
            </a:endParaRPr>
          </a:p>
          <a:p>
            <a:r>
              <a:rPr lang="en-US" sz="6600" b="1" dirty="0" err="1" smtClean="0">
                <a:ln w="18000">
                  <a:solidFill>
                    <a:schemeClr val="accent2">
                      <a:satMod val="140000"/>
                    </a:schemeClr>
                  </a:solidFill>
                  <a:prstDash val="solid"/>
                  <a:miter lim="800000"/>
                </a:ln>
                <a:solidFill>
                  <a:srgbClr val="FFFF00"/>
                </a:solidFill>
                <a:effectLst>
                  <a:outerShdw blurRad="25500" dist="23000" dir="7020000" algn="tl">
                    <a:srgbClr val="000000">
                      <a:alpha val="50000"/>
                    </a:srgbClr>
                  </a:outerShdw>
                </a:effectLst>
                <a:latin typeface="Brush Script MT" pitchFamily="66" charset="0"/>
              </a:rPr>
              <a:t>Tuhan</a:t>
            </a:r>
            <a:r>
              <a:rPr lang="en-US" sz="6600" b="1" dirty="0" smtClean="0">
                <a:ln w="18000">
                  <a:solidFill>
                    <a:schemeClr val="accent2">
                      <a:satMod val="140000"/>
                    </a:schemeClr>
                  </a:solidFill>
                  <a:prstDash val="solid"/>
                  <a:miter lim="800000"/>
                </a:ln>
                <a:solidFill>
                  <a:srgbClr val="FFFF00"/>
                </a:solidFill>
                <a:effectLst>
                  <a:outerShdw blurRad="25500" dist="23000" dir="7020000" algn="tl">
                    <a:srgbClr val="000000">
                      <a:alpha val="50000"/>
                    </a:srgbClr>
                  </a:outerShdw>
                </a:effectLst>
                <a:latin typeface="Brush Script MT" pitchFamily="66" charset="0"/>
              </a:rPr>
              <a:t> </a:t>
            </a:r>
            <a:r>
              <a:rPr lang="en-US" sz="6600" b="1" dirty="0" err="1" smtClean="0">
                <a:ln w="18000">
                  <a:solidFill>
                    <a:schemeClr val="accent2">
                      <a:satMod val="140000"/>
                    </a:schemeClr>
                  </a:solidFill>
                  <a:prstDash val="solid"/>
                  <a:miter lim="800000"/>
                </a:ln>
                <a:solidFill>
                  <a:srgbClr val="FFFF00"/>
                </a:solidFill>
                <a:effectLst>
                  <a:outerShdw blurRad="25500" dist="23000" dir="7020000" algn="tl">
                    <a:srgbClr val="000000">
                      <a:alpha val="50000"/>
                    </a:srgbClr>
                  </a:outerShdw>
                </a:effectLst>
                <a:latin typeface="Brush Script MT" pitchFamily="66" charset="0"/>
              </a:rPr>
              <a:t>memberkati</a:t>
            </a:r>
            <a:r>
              <a:rPr lang="en-US" sz="6600" b="1" dirty="0" smtClean="0">
                <a:ln w="18000">
                  <a:solidFill>
                    <a:schemeClr val="accent2">
                      <a:satMod val="140000"/>
                    </a:schemeClr>
                  </a:solidFill>
                  <a:prstDash val="solid"/>
                  <a:miter lim="800000"/>
                </a:ln>
                <a:solidFill>
                  <a:srgbClr val="FFFF00"/>
                </a:solidFill>
                <a:effectLst>
                  <a:outerShdw blurRad="25500" dist="23000" dir="7020000" algn="tl">
                    <a:srgbClr val="000000">
                      <a:alpha val="50000"/>
                    </a:srgbClr>
                  </a:outerShdw>
                </a:effectLst>
                <a:latin typeface="Brush Script MT" pitchFamily="66" charset="0"/>
              </a:rPr>
              <a:t>….</a:t>
            </a:r>
            <a:endParaRPr lang="en-US" sz="6600" b="1" dirty="0">
              <a:ln w="18000">
                <a:solidFill>
                  <a:schemeClr val="accent2">
                    <a:satMod val="140000"/>
                  </a:schemeClr>
                </a:solidFill>
                <a:prstDash val="solid"/>
                <a:miter lim="800000"/>
              </a:ln>
              <a:solidFill>
                <a:srgbClr val="FFFF00"/>
              </a:solidFill>
              <a:effectLst>
                <a:outerShdw blurRad="25500" dist="23000" dir="7020000" algn="tl">
                  <a:srgbClr val="000000">
                    <a:alpha val="50000"/>
                  </a:srgbClr>
                </a:outerShdw>
              </a:effectLst>
              <a:latin typeface="Brush Script MT" pitchFamily="66"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7086600" cy="685800"/>
          </a:xfrm>
        </p:spPr>
        <p:style>
          <a:lnRef idx="0">
            <a:scrgbClr r="0" g="0" b="0"/>
          </a:lnRef>
          <a:fillRef idx="1002">
            <a:schemeClr val="dk2"/>
          </a:fillRef>
          <a:effectRef idx="0">
            <a:scrgbClr r="0" g="0" b="0"/>
          </a:effectRef>
          <a:fontRef idx="major"/>
        </p:style>
        <p:txBody>
          <a:bodyPr>
            <a:normAutofit fontScale="90000"/>
          </a:bodyPr>
          <a:lstStyle/>
          <a:p>
            <a:r>
              <a:rPr lang="en-US" dirty="0" err="1" smtClean="0"/>
              <a:t>Indikator</a:t>
            </a:r>
            <a:endParaRPr lang="en-US" dirty="0"/>
          </a:p>
        </p:txBody>
      </p:sp>
      <p:sp>
        <p:nvSpPr>
          <p:cNvPr id="3" name="Content Placeholder 2"/>
          <p:cNvSpPr>
            <a:spLocks noGrp="1"/>
          </p:cNvSpPr>
          <p:nvPr>
            <p:ph idx="1"/>
          </p:nvPr>
        </p:nvSpPr>
        <p:spPr>
          <a:xfrm>
            <a:off x="1828800" y="1066800"/>
            <a:ext cx="7086600" cy="5562600"/>
          </a:xfrm>
        </p:spPr>
        <p:style>
          <a:lnRef idx="0">
            <a:scrgbClr r="0" g="0" b="0"/>
          </a:lnRef>
          <a:fillRef idx="1002">
            <a:schemeClr val="dk2"/>
          </a:fillRef>
          <a:effectRef idx="0">
            <a:scrgbClr r="0" g="0" b="0"/>
          </a:effectRef>
          <a:fontRef idx="major"/>
        </p:style>
        <p:txBody>
          <a:bodyPr>
            <a:normAutofit fontScale="77500" lnSpcReduction="20000"/>
          </a:bodyPr>
          <a:lstStyle/>
          <a:p>
            <a:pPr marL="449263" lvl="0" indent="-449263">
              <a:buFont typeface="+mj-lt"/>
              <a:buAutoNum type="arabicPeriod"/>
            </a:pPr>
            <a:endParaRPr lang="en-US" sz="3800" dirty="0" smtClean="0"/>
          </a:p>
          <a:p>
            <a:pPr marL="449263" lvl="0" indent="-449263">
              <a:buFont typeface="+mj-lt"/>
              <a:buAutoNum type="arabicPeriod"/>
            </a:pPr>
            <a:r>
              <a:rPr lang="id-ID" sz="3800" dirty="0" smtClean="0"/>
              <a:t>Mendeskripsikan paham-paham baru (liberalisme, sosialisme, pan</a:t>
            </a:r>
            <a:r>
              <a:rPr lang="en-US" sz="3800" dirty="0" smtClean="0"/>
              <a:t> I</a:t>
            </a:r>
            <a:r>
              <a:rPr lang="id-ID" sz="3800" dirty="0" smtClean="0"/>
              <a:t>slamisme, demokrasi, &amp;  nasionalisme).</a:t>
            </a:r>
            <a:endParaRPr lang="en-US" sz="3800" dirty="0" smtClean="0"/>
          </a:p>
          <a:p>
            <a:pPr marL="449263" lvl="0" indent="-449263">
              <a:buFont typeface="+mj-lt"/>
              <a:buAutoNum type="arabicPeriod"/>
            </a:pPr>
            <a:endParaRPr lang="en-US" sz="3800" dirty="0" smtClean="0"/>
          </a:p>
          <a:p>
            <a:pPr marL="449263" indent="-449263">
              <a:buFont typeface="+mj-lt"/>
              <a:buAutoNum type="arabicPeriod"/>
            </a:pPr>
            <a:r>
              <a:rPr lang="id-ID" sz="3800" dirty="0" smtClean="0"/>
              <a:t>Menghubungkan paham liberalisme, sosialisme, pan</a:t>
            </a:r>
            <a:r>
              <a:rPr lang="en-US" sz="3800" smtClean="0"/>
              <a:t> </a:t>
            </a:r>
            <a:r>
              <a:rPr lang="id-ID" sz="3800" smtClean="0"/>
              <a:t>islamisme</a:t>
            </a:r>
            <a:r>
              <a:rPr lang="id-ID" sz="3800" dirty="0" smtClean="0"/>
              <a:t>, demokrasi, dan nasionalisme dengan munculnya ideologi nasionalis di Asia, Afrika, dan kesadaran kebangsaan Indonesia. </a:t>
            </a:r>
            <a:endParaRPr lang="en-US" sz="3800" dirty="0" smtClean="0"/>
          </a:p>
          <a:p>
            <a:pPr marL="449263" lvl="3" indent="-449263">
              <a:buFont typeface="+mj-lt"/>
              <a:buAutoNum type="arabicPeriod"/>
            </a:pPr>
            <a:endParaRPr lang="en-US" sz="3800" dirty="0" smtClean="0"/>
          </a:p>
          <a:p>
            <a:pPr marL="449263" lvl="0" indent="-449263">
              <a:buFont typeface="+mj-lt"/>
              <a:buAutoNum type="arabicPeriod"/>
            </a:pPr>
            <a:r>
              <a:rPr lang="id-ID" sz="3800" dirty="0" smtClean="0"/>
              <a:t>Menghubungkan keragaman ideologis dengan perbedaan strategi organisasi pergerakan kebangsaan Indonesia.</a:t>
            </a:r>
            <a:endParaRPr lang="en-US" sz="3800" dirty="0" smtClean="0"/>
          </a:p>
          <a:p>
            <a:pPr marL="449263" lvl="0" indent="-449263">
              <a:buFont typeface="+mj-lt"/>
              <a:buAutoNum type="arabicPeriod"/>
            </a:pPr>
            <a:endParaRPr lang="en-US" sz="3800" dirty="0" smtClean="0"/>
          </a:p>
          <a:p>
            <a:pPr marL="449263" lvl="0" indent="-449263">
              <a:buFont typeface="+mj-lt"/>
              <a:buAutoNum type="arabicPeriod"/>
            </a:pPr>
            <a:endParaRPr lang="en-US" sz="3800" dirty="0" smtClean="0"/>
          </a:p>
          <a:p>
            <a:pPr lvl="3"/>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1084671">
            <a:off x="1828800" y="228600"/>
            <a:ext cx="4114800" cy="533400"/>
          </a:xfrm>
        </p:spPr>
        <p:style>
          <a:lnRef idx="1">
            <a:schemeClr val="accent4"/>
          </a:lnRef>
          <a:fillRef idx="2">
            <a:schemeClr val="accent4"/>
          </a:fillRef>
          <a:effectRef idx="1">
            <a:schemeClr val="accent4"/>
          </a:effectRef>
          <a:fontRef idx="minor">
            <a:schemeClr val="dk1"/>
          </a:fontRef>
        </p:style>
        <p:txBody>
          <a:bodyPr>
            <a:normAutofit fontScale="90000"/>
          </a:bodyPr>
          <a:lstStyle/>
          <a:p>
            <a:r>
              <a:rPr lang="en-US" dirty="0" err="1" smtClean="0"/>
              <a:t>Latarbelakang</a:t>
            </a:r>
            <a:endParaRPr lang="en-US" dirty="0"/>
          </a:p>
        </p:txBody>
      </p:sp>
      <p:sp>
        <p:nvSpPr>
          <p:cNvPr id="3" name="Content Placeholder 2"/>
          <p:cNvSpPr>
            <a:spLocks noGrp="1"/>
          </p:cNvSpPr>
          <p:nvPr>
            <p:ph idx="1"/>
          </p:nvPr>
        </p:nvSpPr>
        <p:spPr>
          <a:xfrm>
            <a:off x="1828800" y="914400"/>
            <a:ext cx="7162800" cy="5715000"/>
          </a:xfrm>
        </p:spPr>
        <p:style>
          <a:lnRef idx="1">
            <a:schemeClr val="accent5"/>
          </a:lnRef>
          <a:fillRef idx="2">
            <a:schemeClr val="accent5"/>
          </a:fillRef>
          <a:effectRef idx="1">
            <a:schemeClr val="accent5"/>
          </a:effectRef>
          <a:fontRef idx="minor">
            <a:schemeClr val="dk1"/>
          </a:fontRef>
        </p:style>
        <p:txBody>
          <a:bodyPr>
            <a:normAutofit/>
          </a:bodyPr>
          <a:lstStyle/>
          <a:p>
            <a:pPr algn="just">
              <a:buFont typeface="Wingdings" pitchFamily="2" charset="2"/>
              <a:buChar char="Ø"/>
            </a:pPr>
            <a:endParaRPr lang="en-US" dirty="0" smtClean="0">
              <a:latin typeface="Times New Roman" pitchFamily="18" charset="0"/>
              <a:cs typeface="Times New Roman" pitchFamily="18" charset="0"/>
            </a:endParaRPr>
          </a:p>
          <a:p>
            <a:pPr algn="just">
              <a:buFont typeface="Wingdings" pitchFamily="2" charset="2"/>
              <a:buChar char="Ø"/>
            </a:pPr>
            <a:r>
              <a:rPr lang="id-ID" dirty="0" smtClean="0">
                <a:latin typeface="Times New Roman" pitchFamily="18" charset="0"/>
                <a:cs typeface="Times New Roman" pitchFamily="18" charset="0"/>
              </a:rPr>
              <a:t>Berbagai revolusi di belahan Eropa dan Amerika sangat berpengaruh terhadap kehidupan sosial politik di Indonesia</a:t>
            </a:r>
          </a:p>
          <a:p>
            <a:pPr algn="just">
              <a:buNone/>
            </a:pPr>
            <a:endParaRPr lang="id-ID" dirty="0" smtClean="0">
              <a:latin typeface="Times New Roman" pitchFamily="18" charset="0"/>
              <a:cs typeface="Times New Roman" pitchFamily="18" charset="0"/>
            </a:endParaRPr>
          </a:p>
          <a:p>
            <a:pPr algn="just">
              <a:buFont typeface="Wingdings" pitchFamily="2" charset="2"/>
              <a:buChar char="Ø"/>
            </a:pPr>
            <a:r>
              <a:rPr lang="id-ID" dirty="0" smtClean="0">
                <a:latin typeface="Times New Roman" pitchFamily="18" charset="0"/>
                <a:cs typeface="Times New Roman" pitchFamily="18" charset="0"/>
              </a:rPr>
              <a:t> Awal abad ke-20 merupakan periode Kebangkitan Nasional dengan adanya pertumbuhan kesadaran yang menjiwai proses itu.</a:t>
            </a:r>
          </a:p>
          <a:p>
            <a:pPr algn="just">
              <a:buNone/>
            </a:pPr>
            <a:endParaRPr lang="id-ID" dirty="0" smtClean="0">
              <a:latin typeface="Times New Roman" pitchFamily="18" charset="0"/>
              <a:cs typeface="Times New Roman" pitchFamily="18" charset="0"/>
            </a:endParaRPr>
          </a:p>
          <a:p>
            <a:pPr algn="just">
              <a:buFont typeface="Wingdings" pitchFamily="2" charset="2"/>
              <a:buChar char="Ø"/>
            </a:pPr>
            <a:r>
              <a:rPr lang="id-ID" dirty="0" smtClean="0">
                <a:latin typeface="Times New Roman" pitchFamily="18" charset="0"/>
                <a:cs typeface="Times New Roman" pitchFamily="18" charset="0"/>
              </a:rPr>
              <a:t>Munculah ide-ide, dasar ,dan ideologi dari berbagai organisasi yang dapat memperkuat kedudukan maupun perjuangan dari organisai-organisasi tersebut</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accent1">
                <a:shade val="45000"/>
                <a:satMod val="135000"/>
              </a:schemeClr>
              <a:prstClr val="white"/>
            </a:duotone>
          </a:blip>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7162800" cy="1143000"/>
          </a:xfrm>
        </p:spPr>
        <p:txBody>
          <a:bodyPr/>
          <a:lstStyle/>
          <a:p>
            <a:r>
              <a:rPr lang="id-ID" sz="3200" dirty="0" smtClean="0"/>
              <a:t>Faktor ekstern dan intern lahirnya nasionalisme Indonesia.</a:t>
            </a:r>
            <a:endParaRPr lang="en-US" sz="3200" dirty="0"/>
          </a:p>
        </p:txBody>
      </p:sp>
      <p:sp>
        <p:nvSpPr>
          <p:cNvPr id="3" name="Content Placeholder 2"/>
          <p:cNvSpPr>
            <a:spLocks noGrp="1"/>
          </p:cNvSpPr>
          <p:nvPr>
            <p:ph idx="1"/>
          </p:nvPr>
        </p:nvSpPr>
        <p:spPr>
          <a:xfrm>
            <a:off x="1981200" y="1600200"/>
            <a:ext cx="3505200" cy="4876800"/>
          </a:xfrm>
        </p:spPr>
        <p:txBody>
          <a:bodyPr>
            <a:normAutofit fontScale="70000" lnSpcReduction="20000"/>
          </a:bodyPr>
          <a:lstStyle/>
          <a:p>
            <a:pPr>
              <a:buNone/>
            </a:pPr>
            <a:endParaRPr lang="en-US" u="sng" dirty="0" smtClean="0">
              <a:solidFill>
                <a:schemeClr val="tx1"/>
              </a:solidFill>
              <a:latin typeface="+mn-lt"/>
              <a:ea typeface="+mn-ea"/>
              <a:cs typeface="+mn-cs"/>
            </a:endParaRPr>
          </a:p>
          <a:p>
            <a:pPr>
              <a:buNone/>
            </a:pPr>
            <a:r>
              <a:rPr lang="id-ID" u="sng" dirty="0" smtClean="0">
                <a:solidFill>
                  <a:schemeClr val="tx1"/>
                </a:solidFill>
                <a:latin typeface="+mn-lt"/>
                <a:ea typeface="+mn-ea"/>
                <a:cs typeface="+mn-cs"/>
              </a:rPr>
              <a:t>Faktor ekstern:</a:t>
            </a:r>
            <a:endParaRPr lang="id-ID" dirty="0" smtClean="0">
              <a:solidFill>
                <a:schemeClr val="tx1"/>
              </a:solidFill>
              <a:latin typeface="+mn-lt"/>
              <a:ea typeface="+mn-ea"/>
              <a:cs typeface="+mn-cs"/>
            </a:endParaRPr>
          </a:p>
          <a:p>
            <a:pPr lvl="0"/>
            <a:r>
              <a:rPr lang="id-ID" dirty="0" smtClean="0">
                <a:solidFill>
                  <a:schemeClr val="tx1"/>
                </a:solidFill>
                <a:latin typeface="+mn-lt"/>
                <a:ea typeface="+mn-ea"/>
                <a:cs typeface="+mn-cs"/>
              </a:rPr>
              <a:t>Kemenangan Jepang atas Rusia tahun 1905 yang menyadarkan dan membangkitkan bangsa-bangsa Asia untuk melawan bangsa-bangsa Barat.</a:t>
            </a:r>
          </a:p>
          <a:p>
            <a:pPr lvl="0"/>
            <a:r>
              <a:rPr lang="id-ID" dirty="0" smtClean="0">
                <a:solidFill>
                  <a:schemeClr val="tx1"/>
                </a:solidFill>
                <a:latin typeface="+mn-lt"/>
                <a:ea typeface="+mn-ea"/>
                <a:cs typeface="+mn-cs"/>
              </a:rPr>
              <a:t>Munculnya paham-paham baru di Eropa dan Amerika yang masuk ke Indonesia seperti liberalisme, demokrasi, nasionalisme dan sosialisme yang mempercepat timbulnya nasionalime Indonesia.</a:t>
            </a:r>
          </a:p>
          <a:p>
            <a:pPr lvl="0"/>
            <a:r>
              <a:rPr lang="id-ID" dirty="0" smtClean="0">
                <a:solidFill>
                  <a:schemeClr val="tx1"/>
                </a:solidFill>
                <a:latin typeface="+mn-lt"/>
                <a:ea typeface="+mn-ea"/>
                <a:cs typeface="+mn-cs"/>
              </a:rPr>
              <a:t>Kebangkitan nasional di Asia dan Afrika, misalnya adanya All Indian National Congress 1885 dan Gandhisme di India dan adanya Gerakan Turki Muda di Turki.</a:t>
            </a:r>
          </a:p>
          <a:p>
            <a:endParaRPr lang="en-US" dirty="0"/>
          </a:p>
        </p:txBody>
      </p:sp>
      <p:sp>
        <p:nvSpPr>
          <p:cNvPr id="4" name="Rectangle 3"/>
          <p:cNvSpPr/>
          <p:nvPr/>
        </p:nvSpPr>
        <p:spPr>
          <a:xfrm>
            <a:off x="6172200" y="1752600"/>
            <a:ext cx="2743200" cy="3970318"/>
          </a:xfrm>
          <a:prstGeom prst="rect">
            <a:avLst/>
          </a:prstGeom>
        </p:spPr>
        <p:txBody>
          <a:bodyPr wrap="square">
            <a:spAutoFit/>
          </a:bodyPr>
          <a:lstStyle/>
          <a:p>
            <a:pPr>
              <a:buNone/>
            </a:pPr>
            <a:r>
              <a:rPr lang="id-ID" u="sng" dirty="0" smtClean="0"/>
              <a:t>Faktor Intern:</a:t>
            </a:r>
            <a:endParaRPr lang="en-US" u="sng" dirty="0" smtClean="0"/>
          </a:p>
          <a:p>
            <a:pPr>
              <a:buNone/>
            </a:pPr>
            <a:endParaRPr lang="id-ID" dirty="0" smtClean="0"/>
          </a:p>
          <a:p>
            <a:pPr marL="176213" lvl="0" indent="-176213">
              <a:buFont typeface="Arial" pitchFamily="34" charset="0"/>
              <a:buChar char="•"/>
            </a:pPr>
            <a:r>
              <a:rPr lang="id-ID" dirty="0" smtClean="0"/>
              <a:t>Adanya penjajahan yang mengakibatkan penderitaan rakyat.</a:t>
            </a:r>
            <a:endParaRPr lang="en-US" dirty="0" smtClean="0"/>
          </a:p>
          <a:p>
            <a:pPr marL="176213" lvl="0" indent="-176213">
              <a:buFont typeface="Arial" pitchFamily="34" charset="0"/>
              <a:buChar char="•"/>
            </a:pPr>
            <a:endParaRPr lang="id-ID" dirty="0" smtClean="0"/>
          </a:p>
          <a:p>
            <a:pPr marL="176213" lvl="0" indent="-176213">
              <a:buFont typeface="Arial" pitchFamily="34" charset="0"/>
              <a:buChar char="•"/>
            </a:pPr>
            <a:r>
              <a:rPr lang="id-ID" dirty="0" smtClean="0"/>
              <a:t>Adanya kenangan akan kejayaan masa lalu.</a:t>
            </a:r>
            <a:endParaRPr lang="en-US" dirty="0" smtClean="0"/>
          </a:p>
          <a:p>
            <a:pPr marL="176213" lvl="0" indent="-176213">
              <a:buFont typeface="Arial" pitchFamily="34" charset="0"/>
              <a:buChar char="•"/>
            </a:pPr>
            <a:endParaRPr lang="id-ID" dirty="0" smtClean="0"/>
          </a:p>
          <a:p>
            <a:pPr marL="176213" lvl="0" indent="-176213">
              <a:buFont typeface="Arial" pitchFamily="34" charset="0"/>
              <a:buChar char="•"/>
            </a:pPr>
            <a:r>
              <a:rPr lang="id-ID" dirty="0" smtClean="0"/>
              <a:t>Munculnya kaum intelektual yang menjadi pemimpin pergerakan nasional.</a:t>
            </a:r>
          </a:p>
        </p:txBody>
      </p:sp>
      <p:cxnSp>
        <p:nvCxnSpPr>
          <p:cNvPr id="6" name="Straight Connector 5"/>
          <p:cNvCxnSpPr/>
          <p:nvPr/>
        </p:nvCxnSpPr>
        <p:spPr>
          <a:xfrm rot="5400000">
            <a:off x="3810000" y="3810000"/>
            <a:ext cx="36576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52400"/>
            <a:ext cx="7162800" cy="685800"/>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id-ID" dirty="0" smtClean="0"/>
              <a:t>Ideologi Liberalisme</a:t>
            </a:r>
            <a:endParaRPr lang="en-US" dirty="0"/>
          </a:p>
        </p:txBody>
      </p:sp>
      <p:sp>
        <p:nvSpPr>
          <p:cNvPr id="3" name="Content Placeholder 2"/>
          <p:cNvSpPr>
            <a:spLocks noGrp="1"/>
          </p:cNvSpPr>
          <p:nvPr>
            <p:ph idx="1"/>
          </p:nvPr>
        </p:nvSpPr>
        <p:spPr>
          <a:xfrm>
            <a:off x="1828800" y="914400"/>
            <a:ext cx="7162800" cy="5715000"/>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a:buFont typeface="Wingdings" pitchFamily="2" charset="2"/>
              <a:buChar char="Ø"/>
            </a:pPr>
            <a:endParaRPr lang="en-US" dirty="0" smtClean="0">
              <a:solidFill>
                <a:schemeClr val="tx1">
                  <a:lumMod val="95000"/>
                  <a:lumOff val="5000"/>
                </a:schemeClr>
              </a:solidFill>
              <a:latin typeface="Times New Roman" pitchFamily="18" charset="0"/>
              <a:cs typeface="Times New Roman" pitchFamily="18" charset="0"/>
            </a:endParaRPr>
          </a:p>
          <a:p>
            <a:pPr>
              <a:buFont typeface="Wingdings" pitchFamily="2" charset="2"/>
              <a:buChar char="Ø"/>
            </a:pPr>
            <a:r>
              <a:rPr lang="id-ID" dirty="0" smtClean="0">
                <a:solidFill>
                  <a:schemeClr val="tx1">
                    <a:lumMod val="95000"/>
                    <a:lumOff val="5000"/>
                  </a:schemeClr>
                </a:solidFill>
                <a:latin typeface="Times New Roman" pitchFamily="18" charset="0"/>
                <a:cs typeface="Times New Roman" pitchFamily="18" charset="0"/>
              </a:rPr>
              <a:t>Ideologi ini diperkenalkan orang-orang Belanda yang mendukung perjuangan bangsa Indonesia karena mereka melihat banyak terjadi pelanggaran HAM di Indonesia</a:t>
            </a:r>
          </a:p>
          <a:p>
            <a:pPr>
              <a:buFont typeface="Wingdings" pitchFamily="2" charset="2"/>
              <a:buChar char="Ø"/>
            </a:pPr>
            <a:r>
              <a:rPr lang="id-ID" dirty="0" smtClean="0">
                <a:solidFill>
                  <a:schemeClr val="tx1">
                    <a:lumMod val="95000"/>
                    <a:lumOff val="5000"/>
                  </a:schemeClr>
                </a:solidFill>
                <a:latin typeface="Times New Roman" pitchFamily="18" charset="0"/>
                <a:cs typeface="Times New Roman" pitchFamily="18" charset="0"/>
              </a:rPr>
              <a:t>Akhirnya masalah ini disampaikan pada saat sidang parlemen di negeri Belanda dan mengusulkan agar pemerintah kerajaan Belanda memerintahkan pelaksanaan paham liberalisme di Indonesia karena dianggap </a:t>
            </a:r>
            <a:r>
              <a:rPr lang="en-US" dirty="0" err="1" smtClean="0">
                <a:solidFill>
                  <a:schemeClr val="tx1">
                    <a:lumMod val="95000"/>
                    <a:lumOff val="5000"/>
                  </a:schemeClr>
                </a:solidFill>
                <a:latin typeface="Times New Roman" pitchFamily="18" charset="0"/>
                <a:cs typeface="Times New Roman" pitchFamily="18" charset="0"/>
              </a:rPr>
              <a:t>dapat</a:t>
            </a:r>
            <a:r>
              <a:rPr lang="en-US" dirty="0" smtClean="0">
                <a:solidFill>
                  <a:schemeClr val="tx1">
                    <a:lumMod val="95000"/>
                    <a:lumOff val="5000"/>
                  </a:schemeClr>
                </a:solidFill>
                <a:latin typeface="Times New Roman" pitchFamily="18" charset="0"/>
                <a:cs typeface="Times New Roman" pitchFamily="18" charset="0"/>
              </a:rPr>
              <a:t> </a:t>
            </a:r>
            <a:r>
              <a:rPr lang="id-ID" dirty="0" smtClean="0">
                <a:solidFill>
                  <a:schemeClr val="tx1">
                    <a:lumMod val="95000"/>
                    <a:lumOff val="5000"/>
                  </a:schemeClr>
                </a:solidFill>
                <a:latin typeface="Times New Roman" pitchFamily="18" charset="0"/>
                <a:cs typeface="Times New Roman" pitchFamily="18" charset="0"/>
              </a:rPr>
              <a:t>membawa perubahan yang lebih baik bagi masyarakat Indonesia.</a:t>
            </a:r>
          </a:p>
          <a:p>
            <a:pPr>
              <a:buFont typeface="Wingdings" pitchFamily="2" charset="2"/>
              <a:buChar char="Ø"/>
            </a:pPr>
            <a:r>
              <a:rPr lang="id-ID" dirty="0" smtClean="0">
                <a:solidFill>
                  <a:schemeClr val="tx1">
                    <a:lumMod val="95000"/>
                    <a:lumOff val="5000"/>
                  </a:schemeClr>
                </a:solidFill>
                <a:latin typeface="Times New Roman" pitchFamily="18" charset="0"/>
                <a:cs typeface="Times New Roman" pitchFamily="18" charset="0"/>
              </a:rPr>
              <a:t>Paham liberalisme adalah </a:t>
            </a:r>
            <a:r>
              <a:rPr lang="id-ID" b="1" i="1" dirty="0" smtClean="0">
                <a:solidFill>
                  <a:srgbClr val="FF0000"/>
                </a:solidFill>
                <a:latin typeface="Times New Roman" pitchFamily="18" charset="0"/>
                <a:cs typeface="Times New Roman" pitchFamily="18" charset="0"/>
              </a:rPr>
              <a:t>suatu paham yang mengutamakan kemerdekaan individu  / kebebasan hidup bermasyarakat</a:t>
            </a:r>
          </a:p>
          <a:p>
            <a:pPr>
              <a:buFont typeface="Wingdings" pitchFamily="2" charset="2"/>
              <a:buChar char="Ø"/>
            </a:pPr>
            <a:r>
              <a:rPr lang="id-ID" dirty="0" smtClean="0">
                <a:solidFill>
                  <a:schemeClr val="tx1">
                    <a:lumMod val="95000"/>
                    <a:lumOff val="5000"/>
                  </a:schemeClr>
                </a:solidFill>
                <a:latin typeface="Times New Roman" pitchFamily="18" charset="0"/>
                <a:cs typeface="Times New Roman" pitchFamily="18" charset="0"/>
              </a:rPr>
              <a:t>Paham ini dikembangkan oleh organisasi-organisaai politik di Indonesia seperti </a:t>
            </a:r>
            <a:r>
              <a:rPr lang="en-US" dirty="0" smtClean="0">
                <a:solidFill>
                  <a:schemeClr val="tx1">
                    <a:lumMod val="95000"/>
                    <a:lumOff val="5000"/>
                  </a:schemeClr>
                </a:solidFill>
                <a:latin typeface="Times New Roman" pitchFamily="18" charset="0"/>
                <a:cs typeface="Times New Roman" pitchFamily="18" charset="0"/>
              </a:rPr>
              <a:t> </a:t>
            </a:r>
            <a:r>
              <a:rPr lang="id-ID" b="1" dirty="0" smtClean="0">
                <a:solidFill>
                  <a:srgbClr val="FF0000"/>
                </a:solidFill>
                <a:latin typeface="Times New Roman" pitchFamily="18" charset="0"/>
                <a:cs typeface="Times New Roman" pitchFamily="18" charset="0"/>
              </a:rPr>
              <a:t>Indishe Partij.</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7086600" cy="1066800"/>
          </a:xfrm>
        </p:spPr>
        <p:style>
          <a:lnRef idx="1">
            <a:schemeClr val="accent2"/>
          </a:lnRef>
          <a:fillRef idx="2">
            <a:schemeClr val="accent2"/>
          </a:fillRef>
          <a:effectRef idx="1">
            <a:schemeClr val="accent2"/>
          </a:effectRef>
          <a:fontRef idx="minor">
            <a:schemeClr val="dk1"/>
          </a:fontRef>
        </p:style>
        <p:txBody>
          <a:bodyPr/>
          <a:lstStyle/>
          <a:p>
            <a:r>
              <a:rPr lang="id-ID" dirty="0" smtClean="0">
                <a:latin typeface="Times New Roman" pitchFamily="18" charset="0"/>
                <a:cs typeface="Times New Roman" pitchFamily="18" charset="0"/>
              </a:rPr>
              <a:t>Ideologi Nasionalisme</a:t>
            </a:r>
            <a:endParaRPr lang="en-US" dirty="0"/>
          </a:p>
        </p:txBody>
      </p:sp>
      <p:sp>
        <p:nvSpPr>
          <p:cNvPr id="3" name="Content Placeholder 2"/>
          <p:cNvSpPr>
            <a:spLocks noGrp="1"/>
          </p:cNvSpPr>
          <p:nvPr>
            <p:ph idx="1"/>
          </p:nvPr>
        </p:nvSpPr>
        <p:spPr>
          <a:xfrm>
            <a:off x="1828800" y="1447800"/>
            <a:ext cx="7086600" cy="5181600"/>
          </a:xfrm>
        </p:spPr>
        <p:style>
          <a:lnRef idx="1">
            <a:schemeClr val="accent1"/>
          </a:lnRef>
          <a:fillRef idx="2">
            <a:schemeClr val="accent1"/>
          </a:fillRef>
          <a:effectRef idx="1">
            <a:schemeClr val="accent1"/>
          </a:effectRef>
          <a:fontRef idx="minor">
            <a:schemeClr val="dk1"/>
          </a:fontRef>
        </p:style>
        <p:txBody>
          <a:bodyPr>
            <a:normAutofit fontScale="92500" lnSpcReduction="10000"/>
          </a:bodyPr>
          <a:lstStyle/>
          <a:p>
            <a:pPr>
              <a:buFont typeface="Wingdings" pitchFamily="2" charset="2"/>
              <a:buChar char="Ø"/>
            </a:pPr>
            <a:endParaRPr lang="en-US" dirty="0" smtClean="0"/>
          </a:p>
          <a:p>
            <a:pPr>
              <a:buFont typeface="Wingdings" pitchFamily="2" charset="2"/>
              <a:buChar char="Ø"/>
            </a:pPr>
            <a:r>
              <a:rPr lang="id-ID" dirty="0" smtClean="0"/>
              <a:t> </a:t>
            </a:r>
            <a:r>
              <a:rPr lang="id-ID" dirty="0" smtClean="0">
                <a:latin typeface="Times New Roman" pitchFamily="18" charset="0"/>
                <a:cs typeface="Times New Roman" pitchFamily="18" charset="0"/>
              </a:rPr>
              <a:t>Pertama kali diperkenalkan organisai politik yang ada di Indonesia yang merupakan </a:t>
            </a:r>
            <a:r>
              <a:rPr lang="id-ID" b="1" i="1" dirty="0" smtClean="0">
                <a:solidFill>
                  <a:srgbClr val="FF0000"/>
                </a:solidFill>
                <a:latin typeface="Times New Roman" pitchFamily="18" charset="0"/>
                <a:cs typeface="Times New Roman" pitchFamily="18" charset="0"/>
              </a:rPr>
              <a:t>dasar perjuangan Partai Nasional Indonesia (PNI) dan diketuai Ir. Soekarno</a:t>
            </a:r>
          </a:p>
          <a:p>
            <a:pPr>
              <a:buFont typeface="Wingdings" pitchFamily="2" charset="2"/>
              <a:buChar char="Ø"/>
            </a:pPr>
            <a:r>
              <a:rPr lang="id-ID" dirty="0" smtClean="0">
                <a:latin typeface="Times New Roman" pitchFamily="18" charset="0"/>
                <a:cs typeface="Times New Roman" pitchFamily="18" charset="0"/>
              </a:rPr>
              <a:t>Nasionalisme menunjukkan suatu bangsa yang mempunyai kesamaan budaya, bahasa, wilayah, kesamaan cita-cita dan tujuan, serta adanya kesetiaan mendalam terhadap bangsanya.</a:t>
            </a:r>
          </a:p>
          <a:p>
            <a:pPr>
              <a:buFont typeface="Wingdings" pitchFamily="2" charset="2"/>
              <a:buChar char="Ø"/>
            </a:pPr>
            <a:r>
              <a:rPr lang="id-ID" dirty="0" smtClean="0">
                <a:latin typeface="Times New Roman" pitchFamily="18" charset="0"/>
                <a:cs typeface="Times New Roman" pitchFamily="18" charset="0"/>
              </a:rPr>
              <a:t>PNI mempunyai tujuan memperjuangkan kehidupan yang bebas bangsa Indonesia Bahkan cita-cita politiknya yaitu mencapai Indonesia yang merdeka dan berdaulat, serta mengusir penjajahan pemerintah kolonial Belanda di Indonesia.</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7086600" cy="1189038"/>
          </a:xfrm>
        </p:spPr>
        <p:style>
          <a:lnRef idx="1">
            <a:schemeClr val="accent2"/>
          </a:lnRef>
          <a:fillRef idx="2">
            <a:schemeClr val="accent2"/>
          </a:fillRef>
          <a:effectRef idx="1">
            <a:schemeClr val="accent2"/>
          </a:effectRef>
          <a:fontRef idx="minor">
            <a:schemeClr val="dk1"/>
          </a:fontRef>
        </p:style>
        <p:txBody>
          <a:bodyPr/>
          <a:lstStyle/>
          <a:p>
            <a:r>
              <a:rPr lang="id-ID" dirty="0" smtClean="0">
                <a:latin typeface="Times New Roman" pitchFamily="18" charset="0"/>
                <a:cs typeface="Times New Roman" pitchFamily="18" charset="0"/>
              </a:rPr>
              <a:t>Ideologi Komunisme</a:t>
            </a:r>
            <a:endParaRPr lang="en-US" dirty="0"/>
          </a:p>
        </p:txBody>
      </p:sp>
      <p:sp>
        <p:nvSpPr>
          <p:cNvPr id="3" name="Content Placeholder 2"/>
          <p:cNvSpPr>
            <a:spLocks noGrp="1"/>
          </p:cNvSpPr>
          <p:nvPr>
            <p:ph idx="1"/>
          </p:nvPr>
        </p:nvSpPr>
        <p:spPr>
          <a:xfrm>
            <a:off x="1828800" y="1600200"/>
            <a:ext cx="7086600" cy="5029200"/>
          </a:xfrm>
        </p:spPr>
        <p:style>
          <a:lnRef idx="1">
            <a:schemeClr val="accent1"/>
          </a:lnRef>
          <a:fillRef idx="2">
            <a:schemeClr val="accent1"/>
          </a:fillRef>
          <a:effectRef idx="1">
            <a:schemeClr val="accent1"/>
          </a:effectRef>
          <a:fontRef idx="minor">
            <a:schemeClr val="dk1"/>
          </a:fontRef>
        </p:style>
        <p:txBody>
          <a:bodyPr>
            <a:normAutofit fontScale="92500"/>
          </a:bodyPr>
          <a:lstStyle/>
          <a:p>
            <a:pPr>
              <a:buFont typeface="Wingdings" pitchFamily="2" charset="2"/>
              <a:buChar char="Ø"/>
            </a:pPr>
            <a:r>
              <a:rPr lang="id-ID" dirty="0" smtClean="0">
                <a:latin typeface="Times New Roman" pitchFamily="18" charset="0"/>
                <a:cs typeface="Times New Roman" pitchFamily="18" charset="0"/>
              </a:rPr>
              <a:t>Diperkenalkan pertama kali oleh Sneevliet, pegawai perkereta-apian berkebangsaan Belanda yang diwujudkan dalam </a:t>
            </a:r>
            <a:r>
              <a:rPr lang="id-ID" b="1" i="1" dirty="0" smtClean="0">
                <a:solidFill>
                  <a:srgbClr val="FF0000"/>
                </a:solidFill>
                <a:latin typeface="Times New Roman" pitchFamily="18" charset="0"/>
                <a:cs typeface="Times New Roman" pitchFamily="18" charset="0"/>
              </a:rPr>
              <a:t>Indische Social Democratis The Vereereniging (ISDV).</a:t>
            </a:r>
          </a:p>
          <a:p>
            <a:pPr>
              <a:buFont typeface="Wingdings" pitchFamily="2" charset="2"/>
              <a:buChar char="Ø"/>
            </a:pPr>
            <a:r>
              <a:rPr lang="id-ID" dirty="0" smtClean="0">
                <a:latin typeface="Times New Roman" pitchFamily="18" charset="0"/>
                <a:cs typeface="Times New Roman" pitchFamily="18" charset="0"/>
              </a:rPr>
              <a:t>Karena kesulitan mencari dukungan rakyat Sneevliet menjalin hubungan Semaun (ketua cabang Serikat Islam Semarang) yang memunculkan Partai Komunis Indonesia (PKI) tahun 1920</a:t>
            </a:r>
          </a:p>
          <a:p>
            <a:pPr>
              <a:buFont typeface="Wingdings" pitchFamily="2" charset="2"/>
              <a:buChar char="Ø"/>
            </a:pPr>
            <a:r>
              <a:rPr lang="id-ID" dirty="0" smtClean="0">
                <a:latin typeface="Times New Roman" pitchFamily="18" charset="0"/>
                <a:cs typeface="Times New Roman" pitchFamily="18" charset="0"/>
              </a:rPr>
              <a:t>Gerakan radikal itu dilanjutkan dengan pemberontakan tahun 1926 dan 1927, karena kegagalannya </a:t>
            </a:r>
            <a:r>
              <a:rPr lang="id-ID" b="1" i="1" dirty="0" smtClean="0">
                <a:solidFill>
                  <a:srgbClr val="FF0000"/>
                </a:solidFill>
                <a:latin typeface="Times New Roman" pitchFamily="18" charset="0"/>
                <a:cs typeface="Times New Roman" pitchFamily="18" charset="0"/>
              </a:rPr>
              <a:t>PKI dianggap sebagai partai terlarang di Indonesia pada masa kekuasaan kolonial Belanda di Indonesia</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74638"/>
            <a:ext cx="7086600" cy="868362"/>
          </a:xfrm>
        </p:spPr>
        <p:style>
          <a:lnRef idx="1">
            <a:schemeClr val="accent2"/>
          </a:lnRef>
          <a:fillRef idx="2">
            <a:schemeClr val="accent2"/>
          </a:fillRef>
          <a:effectRef idx="1">
            <a:schemeClr val="accent2"/>
          </a:effectRef>
          <a:fontRef idx="minor">
            <a:schemeClr val="dk1"/>
          </a:fontRef>
        </p:style>
        <p:txBody>
          <a:bodyPr/>
          <a:lstStyle/>
          <a:p>
            <a:r>
              <a:rPr lang="id-ID" dirty="0" smtClean="0">
                <a:latin typeface="Times New Roman" pitchFamily="18" charset="0"/>
                <a:cs typeface="Times New Roman" pitchFamily="18" charset="0"/>
              </a:rPr>
              <a:t>Ideologi Demokrasi</a:t>
            </a:r>
            <a:endParaRPr lang="en-US" dirty="0"/>
          </a:p>
        </p:txBody>
      </p:sp>
      <p:sp>
        <p:nvSpPr>
          <p:cNvPr id="3" name="Content Placeholder 2"/>
          <p:cNvSpPr>
            <a:spLocks noGrp="1"/>
          </p:cNvSpPr>
          <p:nvPr>
            <p:ph idx="1"/>
          </p:nvPr>
        </p:nvSpPr>
        <p:spPr>
          <a:xfrm>
            <a:off x="1828800" y="1219200"/>
            <a:ext cx="7086600" cy="5410200"/>
          </a:xfrm>
        </p:spPr>
        <p:style>
          <a:lnRef idx="1">
            <a:schemeClr val="accent1"/>
          </a:lnRef>
          <a:fillRef idx="2">
            <a:schemeClr val="accent1"/>
          </a:fillRef>
          <a:effectRef idx="1">
            <a:schemeClr val="accent1"/>
          </a:effectRef>
          <a:fontRef idx="minor">
            <a:schemeClr val="dk1"/>
          </a:fontRef>
        </p:style>
        <p:txBody>
          <a:bodyPr>
            <a:normAutofit/>
          </a:bodyPr>
          <a:lstStyle/>
          <a:p>
            <a:pPr>
              <a:buFont typeface="Wingdings" pitchFamily="2" charset="2"/>
              <a:buChar char="Ø"/>
            </a:pPr>
            <a:endParaRPr lang="en-US" dirty="0" smtClean="0">
              <a:latin typeface="Times New Roman" pitchFamily="18" charset="0"/>
              <a:cs typeface="Times New Roman" pitchFamily="18" charset="0"/>
            </a:endParaRPr>
          </a:p>
          <a:p>
            <a:pPr>
              <a:buFont typeface="Wingdings" pitchFamily="2" charset="2"/>
              <a:buChar char="Ø"/>
            </a:pPr>
            <a:r>
              <a:rPr lang="id-ID" dirty="0" smtClean="0">
                <a:latin typeface="Times New Roman" pitchFamily="18" charset="0"/>
                <a:cs typeface="Times New Roman" pitchFamily="18" charset="0"/>
              </a:rPr>
              <a:t>Pertama kali muncul di daerah Yunani dengan </a:t>
            </a:r>
            <a:r>
              <a:rPr lang="id-ID" b="1" i="1" dirty="0" smtClean="0">
                <a:solidFill>
                  <a:srgbClr val="FF0000"/>
                </a:solidFill>
                <a:latin typeface="Times New Roman" pitchFamily="18" charset="0"/>
                <a:cs typeface="Times New Roman" pitchFamily="18" charset="0"/>
              </a:rPr>
              <a:t>sistem demokrasi langsung yaitu dengan adanya partisipasi rakyat dalam pemerintahan</a:t>
            </a:r>
          </a:p>
          <a:p>
            <a:pPr>
              <a:buFont typeface="Wingdings" pitchFamily="2" charset="2"/>
              <a:buChar char="Ø"/>
            </a:pPr>
            <a:r>
              <a:rPr lang="id-ID" dirty="0" smtClean="0">
                <a:latin typeface="Times New Roman" pitchFamily="18" charset="0"/>
                <a:cs typeface="Times New Roman" pitchFamily="18" charset="0"/>
              </a:rPr>
              <a:t>Pada masa pergerakan nasional ideologi ini tidak mungkin dilaksanakan di Indonesia,</a:t>
            </a:r>
            <a:r>
              <a:rPr lang="en-US" dirty="0" smtClean="0">
                <a:latin typeface="Times New Roman" pitchFamily="18" charset="0"/>
                <a:cs typeface="Times New Roman" pitchFamily="18" charset="0"/>
              </a:rPr>
              <a:t> </a:t>
            </a:r>
            <a:r>
              <a:rPr lang="id-ID" dirty="0" smtClean="0">
                <a:latin typeface="Times New Roman" pitchFamily="18" charset="0"/>
                <a:cs typeface="Times New Roman" pitchFamily="18" charset="0"/>
              </a:rPr>
              <a:t>karena pada masa itu Indonesia masih berada dibawah</a:t>
            </a:r>
            <a:r>
              <a:rPr lang="en-US" dirty="0" smtClean="0">
                <a:latin typeface="Times New Roman" pitchFamily="18" charset="0"/>
                <a:cs typeface="Times New Roman" pitchFamily="18" charset="0"/>
              </a:rPr>
              <a:t> </a:t>
            </a:r>
            <a:r>
              <a:rPr lang="id-ID" dirty="0" smtClean="0">
                <a:latin typeface="Times New Roman" pitchFamily="18" charset="0"/>
                <a:cs typeface="Times New Roman" pitchFamily="18" charset="0"/>
              </a:rPr>
              <a:t>kekuasaan Belanda.</a:t>
            </a:r>
          </a:p>
          <a:p>
            <a:pPr>
              <a:buFont typeface="Wingdings" pitchFamily="2" charset="2"/>
              <a:buChar char="Ø"/>
            </a:pPr>
            <a:r>
              <a:rPr lang="id-ID" dirty="0" smtClean="0">
                <a:latin typeface="Times New Roman" pitchFamily="18" charset="0"/>
                <a:cs typeface="Times New Roman" pitchFamily="18" charset="0"/>
              </a:rPr>
              <a:t>Ideologi Demokrasi baru dapat dilaksanakan di wilayah Indonesia setelah Indonesia merdeka yang dikenal dengan </a:t>
            </a:r>
            <a:r>
              <a:rPr lang="id-ID" b="1" i="1" dirty="0" smtClean="0">
                <a:solidFill>
                  <a:srgbClr val="FF0000"/>
                </a:solidFill>
                <a:latin typeface="Times New Roman" pitchFamily="18" charset="0"/>
                <a:cs typeface="Times New Roman" pitchFamily="18" charset="0"/>
              </a:rPr>
              <a:t>sistem demokrasi Pancasila.</a:t>
            </a:r>
          </a:p>
          <a:p>
            <a:endParaRPr lang="en-US"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1777be4ee77e92f8fa9d69cef185d6e1795b2"/>
  <p:tag name="ARTICULATE_PROJECT_OPEN" val="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2099</TotalTime>
  <Words>1561</Words>
  <Application>Microsoft Office PowerPoint</Application>
  <PresentationFormat>On-screen Show (4:3)</PresentationFormat>
  <Paragraphs>184</Paragraphs>
  <Slides>29</Slides>
  <Notes>1</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Flow</vt:lpstr>
      <vt:lpstr>Slide 1</vt:lpstr>
      <vt:lpstr>Slide 2</vt:lpstr>
      <vt:lpstr>Indikator</vt:lpstr>
      <vt:lpstr>Latarbelakang</vt:lpstr>
      <vt:lpstr>Faktor ekstern dan intern lahirnya nasionalisme Indonesia.</vt:lpstr>
      <vt:lpstr>Ideologi Liberalisme</vt:lpstr>
      <vt:lpstr>Ideologi Nasionalisme</vt:lpstr>
      <vt:lpstr>Ideologi Komunisme</vt:lpstr>
      <vt:lpstr>Ideologi Demokrasi</vt:lpstr>
      <vt:lpstr>Ideologi Pan-Islamisme</vt:lpstr>
      <vt:lpstr>Slide 11</vt:lpstr>
      <vt:lpstr>Ciri-ciri Organisasi Pergerakan Nasional </vt:lpstr>
      <vt:lpstr>KRONOLOGI PERGERAKAN NASIONAL</vt:lpstr>
      <vt:lpstr>Budi Oetomo (BO)</vt:lpstr>
      <vt:lpstr>Slide 15</vt:lpstr>
      <vt:lpstr>Slide 16</vt:lpstr>
      <vt:lpstr>Sarekat Islam (SI)</vt:lpstr>
      <vt:lpstr>Slide 18</vt:lpstr>
      <vt:lpstr>Slide 19</vt:lpstr>
      <vt:lpstr>Indische Partij</vt:lpstr>
      <vt:lpstr>Slide 21</vt:lpstr>
      <vt:lpstr>Partai Komunis Indonesia (PKI)</vt:lpstr>
      <vt:lpstr>Next</vt:lpstr>
      <vt:lpstr>Perhimpunan Indonesia (PI)</vt:lpstr>
      <vt:lpstr>Slide 25</vt:lpstr>
      <vt:lpstr>Organisasi-organisasi pergerakan nasional di Indonesia berdasarkan ideologinya.</vt:lpstr>
      <vt:lpstr>Sumber Belajar </vt:lpstr>
      <vt:lpstr>Slide 28</vt:lpstr>
      <vt:lpstr>Slide 29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ACER</dc:creator>
  <cp:lastModifiedBy>acer</cp:lastModifiedBy>
  <cp:revision>225</cp:revision>
  <dcterms:created xsi:type="dcterms:W3CDTF">2010-11-13T13:30:19Z</dcterms:created>
  <dcterms:modified xsi:type="dcterms:W3CDTF">2014-10-28T23:06:40Z</dcterms:modified>
</cp:coreProperties>
</file>