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70" r:id="rId7"/>
    <p:sldId id="269" r:id="rId8"/>
    <p:sldId id="271" r:id="rId9"/>
    <p:sldId id="272" r:id="rId10"/>
    <p:sldId id="273" r:id="rId11"/>
    <p:sldId id="274" r:id="rId12"/>
    <p:sldId id="266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8B2D9D-F5AE-4A56-8C7F-B3ADFB799A2E}" type="doc">
      <dgm:prSet loTypeId="urn:microsoft.com/office/officeart/2005/8/layout/defaul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06C0A97C-B359-460F-A80D-47EE906C4AF1}">
      <dgm:prSet phldrT="[Text]"/>
      <dgm:spPr/>
      <dgm:t>
        <a:bodyPr/>
        <a:lstStyle/>
        <a:p>
          <a:r>
            <a:rPr lang="id-ID" dirty="0" smtClean="0"/>
            <a:t>Tidak hanya sebatas melahirkan dan membesarkan anak-anak</a:t>
          </a:r>
          <a:endParaRPr lang="id-ID" dirty="0"/>
        </a:p>
      </dgm:t>
    </dgm:pt>
    <dgm:pt modelId="{421E4D32-B9AD-41D1-A079-C6A759F7D9F2}" type="parTrans" cxnId="{4C6B9CB3-2146-4E2B-A49B-ED120692A5DA}">
      <dgm:prSet/>
      <dgm:spPr/>
      <dgm:t>
        <a:bodyPr/>
        <a:lstStyle/>
        <a:p>
          <a:endParaRPr lang="id-ID"/>
        </a:p>
      </dgm:t>
    </dgm:pt>
    <dgm:pt modelId="{E6B76702-27D5-48C6-A52C-92665AFF6FAE}" type="sibTrans" cxnId="{4C6B9CB3-2146-4E2B-A49B-ED120692A5DA}">
      <dgm:prSet/>
      <dgm:spPr/>
      <dgm:t>
        <a:bodyPr/>
        <a:lstStyle/>
        <a:p>
          <a:endParaRPr lang="id-ID"/>
        </a:p>
      </dgm:t>
    </dgm:pt>
    <dgm:pt modelId="{5589BC51-6099-42C1-B17E-CB645969ACA3}">
      <dgm:prSet phldrT="[Text]"/>
      <dgm:spPr/>
      <dgm:t>
        <a:bodyPr/>
        <a:lstStyle/>
        <a:p>
          <a:r>
            <a:rPr lang="id-ID" dirty="0" smtClean="0"/>
            <a:t>Sebagai pendidik</a:t>
          </a:r>
          <a:r>
            <a:rPr lang="id-ID" u="sng" dirty="0" smtClean="0"/>
            <a:t> </a:t>
          </a:r>
          <a:r>
            <a:rPr lang="id-ID" b="1" u="sng" dirty="0" smtClean="0">
              <a:solidFill>
                <a:schemeClr val="tx1"/>
              </a:solidFill>
            </a:rPr>
            <a:t>berakar</a:t>
          </a:r>
          <a:r>
            <a:rPr lang="id-ID" u="sng" dirty="0" smtClean="0"/>
            <a:t> </a:t>
          </a:r>
          <a:r>
            <a:rPr lang="id-ID" dirty="0" smtClean="0"/>
            <a:t>dari</a:t>
          </a:r>
          <a:r>
            <a:rPr lang="id-ID" u="sng" dirty="0" smtClean="0">
              <a:solidFill>
                <a:srgbClr val="FF0000"/>
              </a:solidFill>
            </a:rPr>
            <a:t> </a:t>
          </a:r>
          <a:r>
            <a:rPr lang="id-ID" b="1" u="sng" dirty="0" smtClean="0">
              <a:solidFill>
                <a:schemeClr val="tx1"/>
              </a:solidFill>
            </a:rPr>
            <a:t>panggilan</a:t>
          </a:r>
          <a:r>
            <a:rPr lang="id-ID" u="sng" dirty="0" smtClean="0">
              <a:solidFill>
                <a:schemeClr val="tx1"/>
              </a:solidFill>
            </a:rPr>
            <a:t> </a:t>
          </a:r>
          <a:r>
            <a:rPr lang="id-ID" dirty="0" smtClean="0"/>
            <a:t>sebagai suami istri untuk </a:t>
          </a:r>
          <a:r>
            <a:rPr lang="id-ID" b="1" u="sng" dirty="0" smtClean="0">
              <a:solidFill>
                <a:schemeClr val="tx1"/>
              </a:solidFill>
            </a:rPr>
            <a:t>berpartisipasi</a:t>
          </a:r>
          <a:r>
            <a:rPr lang="id-ID" dirty="0" smtClean="0">
              <a:solidFill>
                <a:schemeClr val="tx1"/>
              </a:solidFill>
            </a:rPr>
            <a:t> </a:t>
          </a:r>
          <a:r>
            <a:rPr lang="id-ID" dirty="0" smtClean="0"/>
            <a:t>dalam tugas penciptaan Tuhan</a:t>
          </a:r>
          <a:endParaRPr lang="id-ID" dirty="0"/>
        </a:p>
      </dgm:t>
    </dgm:pt>
    <dgm:pt modelId="{9088EAFB-14C5-40B5-B740-F6CCB5315303}" type="parTrans" cxnId="{C4B39A41-7947-4CA8-BB92-1BA1F79A4241}">
      <dgm:prSet/>
      <dgm:spPr/>
      <dgm:t>
        <a:bodyPr/>
        <a:lstStyle/>
        <a:p>
          <a:endParaRPr lang="id-ID"/>
        </a:p>
      </dgm:t>
    </dgm:pt>
    <dgm:pt modelId="{FD8430FD-0AE9-4667-BC87-3DDA55481BB7}" type="sibTrans" cxnId="{C4B39A41-7947-4CA8-BB92-1BA1F79A4241}">
      <dgm:prSet/>
      <dgm:spPr/>
      <dgm:t>
        <a:bodyPr/>
        <a:lstStyle/>
        <a:p>
          <a:endParaRPr lang="id-ID"/>
        </a:p>
      </dgm:t>
    </dgm:pt>
    <dgm:pt modelId="{CE3CF853-1969-465F-84ED-90330ACBE09F}">
      <dgm:prSet phldrT="[Text]"/>
      <dgm:spPr/>
      <dgm:t>
        <a:bodyPr/>
        <a:lstStyle/>
        <a:p>
          <a:r>
            <a:rPr lang="id-ID" dirty="0" smtClean="0"/>
            <a:t>Memberikan </a:t>
          </a:r>
          <a:r>
            <a:rPr lang="id-ID" b="1" u="sng" dirty="0" smtClean="0">
              <a:solidFill>
                <a:srgbClr val="FFC000"/>
              </a:solidFill>
            </a:rPr>
            <a:t>pendidikan kristen</a:t>
          </a:r>
          <a:r>
            <a:rPr lang="id-ID" dirty="0" smtClean="0"/>
            <a:t> yang memiliki corak, </a:t>
          </a:r>
          <a:r>
            <a:rPr lang="id-ID" b="1" u="sng" dirty="0" smtClean="0">
              <a:solidFill>
                <a:srgbClr val="FFC000"/>
              </a:solidFill>
            </a:rPr>
            <a:t>berdasarkan</a:t>
          </a:r>
          <a:r>
            <a:rPr lang="id-ID" dirty="0" smtClean="0"/>
            <a:t> dan </a:t>
          </a:r>
          <a:r>
            <a:rPr lang="id-ID" b="1" u="sng" dirty="0" smtClean="0">
              <a:solidFill>
                <a:srgbClr val="FFC000"/>
              </a:solidFill>
            </a:rPr>
            <a:t>berorientasi</a:t>
          </a:r>
          <a:r>
            <a:rPr lang="id-ID" dirty="0" smtClean="0"/>
            <a:t> pada nilai-nilai kristiani</a:t>
          </a:r>
          <a:endParaRPr lang="id-ID" dirty="0"/>
        </a:p>
      </dgm:t>
    </dgm:pt>
    <dgm:pt modelId="{F941CBF4-B4DF-4BE3-9204-E7825D942EB7}" type="parTrans" cxnId="{38766133-8162-476E-A24E-FBCF3ED711C0}">
      <dgm:prSet/>
      <dgm:spPr/>
      <dgm:t>
        <a:bodyPr/>
        <a:lstStyle/>
        <a:p>
          <a:endParaRPr lang="id-ID"/>
        </a:p>
      </dgm:t>
    </dgm:pt>
    <dgm:pt modelId="{8FC61171-39F1-41E3-BED3-8227000466D7}" type="sibTrans" cxnId="{38766133-8162-476E-A24E-FBCF3ED711C0}">
      <dgm:prSet/>
      <dgm:spPr/>
      <dgm:t>
        <a:bodyPr/>
        <a:lstStyle/>
        <a:p>
          <a:endParaRPr lang="id-ID"/>
        </a:p>
      </dgm:t>
    </dgm:pt>
    <dgm:pt modelId="{A1D012F3-9696-4160-A70F-9502FC4CF295}">
      <dgm:prSet phldrT="[Text]"/>
      <dgm:spPr/>
      <dgm:t>
        <a:bodyPr/>
        <a:lstStyle/>
        <a:p>
          <a:r>
            <a:rPr lang="id-ID" b="1" u="sng" dirty="0" smtClean="0">
              <a:solidFill>
                <a:srgbClr val="FFC000"/>
              </a:solidFill>
            </a:rPr>
            <a:t>Meneladani</a:t>
          </a:r>
          <a:r>
            <a:rPr lang="id-ID" dirty="0" smtClean="0"/>
            <a:t> Yesus sebagai guru agung yang </a:t>
          </a:r>
          <a:r>
            <a:rPr lang="id-ID" b="1" u="sng" dirty="0" smtClean="0">
              <a:solidFill>
                <a:srgbClr val="FFC000"/>
              </a:solidFill>
            </a:rPr>
            <a:t>menjadi teladan </a:t>
          </a:r>
          <a:r>
            <a:rPr lang="id-ID" dirty="0" smtClean="0"/>
            <a:t>bagi pengikutNya</a:t>
          </a:r>
          <a:endParaRPr lang="id-ID" dirty="0"/>
        </a:p>
      </dgm:t>
    </dgm:pt>
    <dgm:pt modelId="{106D7D80-61B1-4E52-ADFF-65A41D0FDBC9}" type="parTrans" cxnId="{95AFDB60-CF8A-479C-8DCC-CA8808170C1C}">
      <dgm:prSet/>
      <dgm:spPr/>
      <dgm:t>
        <a:bodyPr/>
        <a:lstStyle/>
        <a:p>
          <a:endParaRPr lang="id-ID"/>
        </a:p>
      </dgm:t>
    </dgm:pt>
    <dgm:pt modelId="{38D471A6-9A63-47EC-AA95-D1367810B1BF}" type="sibTrans" cxnId="{95AFDB60-CF8A-479C-8DCC-CA8808170C1C}">
      <dgm:prSet/>
      <dgm:spPr/>
      <dgm:t>
        <a:bodyPr/>
        <a:lstStyle/>
        <a:p>
          <a:endParaRPr lang="id-ID"/>
        </a:p>
      </dgm:t>
    </dgm:pt>
    <dgm:pt modelId="{5157B01F-7EBB-4E08-960E-11C84CC402CE}">
      <dgm:prSet phldrT="[Text]"/>
      <dgm:spPr/>
      <dgm:t>
        <a:bodyPr/>
        <a:lstStyle/>
        <a:p>
          <a:r>
            <a:rPr lang="id-ID" dirty="0" smtClean="0"/>
            <a:t>Memiliki</a:t>
          </a:r>
          <a:r>
            <a:rPr lang="id-ID" dirty="0" smtClean="0">
              <a:solidFill>
                <a:schemeClr val="tx1"/>
              </a:solidFill>
            </a:rPr>
            <a:t> </a:t>
          </a:r>
          <a:r>
            <a:rPr lang="id-ID" b="1" u="sng" dirty="0" smtClean="0">
              <a:solidFill>
                <a:schemeClr val="tx1"/>
              </a:solidFill>
            </a:rPr>
            <a:t>pemahaman dan relasi yang benar </a:t>
          </a:r>
          <a:r>
            <a:rPr lang="id-ID" dirty="0" smtClean="0">
              <a:solidFill>
                <a:schemeClr val="tx1"/>
              </a:solidFill>
            </a:rPr>
            <a:t>dan </a:t>
          </a:r>
          <a:r>
            <a:rPr lang="id-ID" b="1" u="sng" dirty="0" smtClean="0">
              <a:solidFill>
                <a:schemeClr val="tx1"/>
              </a:solidFill>
            </a:rPr>
            <a:t>mendalam tentang pribadi </a:t>
          </a:r>
          <a:r>
            <a:rPr lang="id-ID" dirty="0" smtClean="0"/>
            <a:t>Tuhan Yesus</a:t>
          </a:r>
          <a:endParaRPr lang="id-ID" dirty="0"/>
        </a:p>
      </dgm:t>
    </dgm:pt>
    <dgm:pt modelId="{1140CBD3-DF07-4DB4-85E4-892D5E5482EF}" type="parTrans" cxnId="{B5A045A0-B242-40B3-BF03-068F39B7253B}">
      <dgm:prSet/>
      <dgm:spPr/>
      <dgm:t>
        <a:bodyPr/>
        <a:lstStyle/>
        <a:p>
          <a:endParaRPr lang="id-ID"/>
        </a:p>
      </dgm:t>
    </dgm:pt>
    <dgm:pt modelId="{78D0930C-759F-47D1-9EE3-1D5D0440C0BF}" type="sibTrans" cxnId="{B5A045A0-B242-40B3-BF03-068F39B7253B}">
      <dgm:prSet/>
      <dgm:spPr/>
      <dgm:t>
        <a:bodyPr/>
        <a:lstStyle/>
        <a:p>
          <a:endParaRPr lang="id-ID"/>
        </a:p>
      </dgm:t>
    </dgm:pt>
    <dgm:pt modelId="{263906F7-E256-424B-BF9E-4070D96E585D}" type="pres">
      <dgm:prSet presAssocID="{018B2D9D-F5AE-4A56-8C7F-B3ADFB799A2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854E5E0E-BF0B-47A5-9F2A-EAF1AC94866B}" type="pres">
      <dgm:prSet presAssocID="{06C0A97C-B359-460F-A80D-47EE906C4AF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5C0D46C-84AE-4DD9-80A5-1D49C74092DA}" type="pres">
      <dgm:prSet presAssocID="{E6B76702-27D5-48C6-A52C-92665AFF6FAE}" presName="sibTrans" presStyleCnt="0"/>
      <dgm:spPr/>
    </dgm:pt>
    <dgm:pt modelId="{A63FF81F-060A-4B08-BB64-5EC6442D750E}" type="pres">
      <dgm:prSet presAssocID="{5589BC51-6099-42C1-B17E-CB645969ACA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D88AFAF-8085-45E1-AEA6-1C3C0993ED36}" type="pres">
      <dgm:prSet presAssocID="{FD8430FD-0AE9-4667-BC87-3DDA55481BB7}" presName="sibTrans" presStyleCnt="0"/>
      <dgm:spPr/>
    </dgm:pt>
    <dgm:pt modelId="{BDBD65C5-1154-4FD2-AE3B-14246EC35FCB}" type="pres">
      <dgm:prSet presAssocID="{CE3CF853-1969-465F-84ED-90330ACBE09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79A3C20-715B-436E-987B-2264D22CB23E}" type="pres">
      <dgm:prSet presAssocID="{8FC61171-39F1-41E3-BED3-8227000466D7}" presName="sibTrans" presStyleCnt="0"/>
      <dgm:spPr/>
    </dgm:pt>
    <dgm:pt modelId="{6C32263B-464F-41E5-BE55-6894923EA8D1}" type="pres">
      <dgm:prSet presAssocID="{A1D012F3-9696-4160-A70F-9502FC4CF29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D49C345-60BF-41CF-865C-3BF724CFA935}" type="pres">
      <dgm:prSet presAssocID="{38D471A6-9A63-47EC-AA95-D1367810B1BF}" presName="sibTrans" presStyleCnt="0"/>
      <dgm:spPr/>
    </dgm:pt>
    <dgm:pt modelId="{4B1EEF84-C0D1-4DE9-95B9-4223E8CE7303}" type="pres">
      <dgm:prSet presAssocID="{5157B01F-7EBB-4E08-960E-11C84CC402C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C4B39A41-7947-4CA8-BB92-1BA1F79A4241}" srcId="{018B2D9D-F5AE-4A56-8C7F-B3ADFB799A2E}" destId="{5589BC51-6099-42C1-B17E-CB645969ACA3}" srcOrd="1" destOrd="0" parTransId="{9088EAFB-14C5-40B5-B740-F6CCB5315303}" sibTransId="{FD8430FD-0AE9-4667-BC87-3DDA55481BB7}"/>
    <dgm:cxn modelId="{B5A045A0-B242-40B3-BF03-068F39B7253B}" srcId="{018B2D9D-F5AE-4A56-8C7F-B3ADFB799A2E}" destId="{5157B01F-7EBB-4E08-960E-11C84CC402CE}" srcOrd="4" destOrd="0" parTransId="{1140CBD3-DF07-4DB4-85E4-892D5E5482EF}" sibTransId="{78D0930C-759F-47D1-9EE3-1D5D0440C0BF}"/>
    <dgm:cxn modelId="{158DA9EB-83B0-4A13-8383-AA1C753A63D2}" type="presOf" srcId="{018B2D9D-F5AE-4A56-8C7F-B3ADFB799A2E}" destId="{263906F7-E256-424B-BF9E-4070D96E585D}" srcOrd="0" destOrd="0" presId="urn:microsoft.com/office/officeart/2005/8/layout/default"/>
    <dgm:cxn modelId="{95AFDB60-CF8A-479C-8DCC-CA8808170C1C}" srcId="{018B2D9D-F5AE-4A56-8C7F-B3ADFB799A2E}" destId="{A1D012F3-9696-4160-A70F-9502FC4CF295}" srcOrd="3" destOrd="0" parTransId="{106D7D80-61B1-4E52-ADFF-65A41D0FDBC9}" sibTransId="{38D471A6-9A63-47EC-AA95-D1367810B1BF}"/>
    <dgm:cxn modelId="{4C6B9CB3-2146-4E2B-A49B-ED120692A5DA}" srcId="{018B2D9D-F5AE-4A56-8C7F-B3ADFB799A2E}" destId="{06C0A97C-B359-460F-A80D-47EE906C4AF1}" srcOrd="0" destOrd="0" parTransId="{421E4D32-B9AD-41D1-A079-C6A759F7D9F2}" sibTransId="{E6B76702-27D5-48C6-A52C-92665AFF6FAE}"/>
    <dgm:cxn modelId="{768CC018-34CD-44F0-8475-2297F31E9F3B}" type="presOf" srcId="{06C0A97C-B359-460F-A80D-47EE906C4AF1}" destId="{854E5E0E-BF0B-47A5-9F2A-EAF1AC94866B}" srcOrd="0" destOrd="0" presId="urn:microsoft.com/office/officeart/2005/8/layout/default"/>
    <dgm:cxn modelId="{9FBF4C47-C3CE-4A70-B67E-ED9D21F812DB}" type="presOf" srcId="{CE3CF853-1969-465F-84ED-90330ACBE09F}" destId="{BDBD65C5-1154-4FD2-AE3B-14246EC35FCB}" srcOrd="0" destOrd="0" presId="urn:microsoft.com/office/officeart/2005/8/layout/default"/>
    <dgm:cxn modelId="{E58817DB-CA46-4A12-926C-174F471DCB6B}" type="presOf" srcId="{A1D012F3-9696-4160-A70F-9502FC4CF295}" destId="{6C32263B-464F-41E5-BE55-6894923EA8D1}" srcOrd="0" destOrd="0" presId="urn:microsoft.com/office/officeart/2005/8/layout/default"/>
    <dgm:cxn modelId="{66F81111-B14F-4632-AB98-4B4636A07DEC}" type="presOf" srcId="{5157B01F-7EBB-4E08-960E-11C84CC402CE}" destId="{4B1EEF84-C0D1-4DE9-95B9-4223E8CE7303}" srcOrd="0" destOrd="0" presId="urn:microsoft.com/office/officeart/2005/8/layout/default"/>
    <dgm:cxn modelId="{38766133-8162-476E-A24E-FBCF3ED711C0}" srcId="{018B2D9D-F5AE-4A56-8C7F-B3ADFB799A2E}" destId="{CE3CF853-1969-465F-84ED-90330ACBE09F}" srcOrd="2" destOrd="0" parTransId="{F941CBF4-B4DF-4BE3-9204-E7825D942EB7}" sibTransId="{8FC61171-39F1-41E3-BED3-8227000466D7}"/>
    <dgm:cxn modelId="{AA72C121-CA51-4BE3-B8FA-8D17BF092EFF}" type="presOf" srcId="{5589BC51-6099-42C1-B17E-CB645969ACA3}" destId="{A63FF81F-060A-4B08-BB64-5EC6442D750E}" srcOrd="0" destOrd="0" presId="urn:microsoft.com/office/officeart/2005/8/layout/default"/>
    <dgm:cxn modelId="{C1899070-FF65-49BE-ACE8-98AD3AD310E5}" type="presParOf" srcId="{263906F7-E256-424B-BF9E-4070D96E585D}" destId="{854E5E0E-BF0B-47A5-9F2A-EAF1AC94866B}" srcOrd="0" destOrd="0" presId="urn:microsoft.com/office/officeart/2005/8/layout/default"/>
    <dgm:cxn modelId="{0A2C7D0F-96EB-45C4-8488-77D2420CE652}" type="presParOf" srcId="{263906F7-E256-424B-BF9E-4070D96E585D}" destId="{35C0D46C-84AE-4DD9-80A5-1D49C74092DA}" srcOrd="1" destOrd="0" presId="urn:microsoft.com/office/officeart/2005/8/layout/default"/>
    <dgm:cxn modelId="{C13DAA08-2ABA-469C-BDCC-30CD621AF7C1}" type="presParOf" srcId="{263906F7-E256-424B-BF9E-4070D96E585D}" destId="{A63FF81F-060A-4B08-BB64-5EC6442D750E}" srcOrd="2" destOrd="0" presId="urn:microsoft.com/office/officeart/2005/8/layout/default"/>
    <dgm:cxn modelId="{A6A129D3-4ADD-4C54-AB4B-2C1FD4FC3921}" type="presParOf" srcId="{263906F7-E256-424B-BF9E-4070D96E585D}" destId="{1D88AFAF-8085-45E1-AEA6-1C3C0993ED36}" srcOrd="3" destOrd="0" presId="urn:microsoft.com/office/officeart/2005/8/layout/default"/>
    <dgm:cxn modelId="{BA828536-8124-42CD-9BB6-BF5C8C97E235}" type="presParOf" srcId="{263906F7-E256-424B-BF9E-4070D96E585D}" destId="{BDBD65C5-1154-4FD2-AE3B-14246EC35FCB}" srcOrd="4" destOrd="0" presId="urn:microsoft.com/office/officeart/2005/8/layout/default"/>
    <dgm:cxn modelId="{1B1C3CB4-BB90-4473-9E3E-15B9E05F5C88}" type="presParOf" srcId="{263906F7-E256-424B-BF9E-4070D96E585D}" destId="{779A3C20-715B-436E-987B-2264D22CB23E}" srcOrd="5" destOrd="0" presId="urn:microsoft.com/office/officeart/2005/8/layout/default"/>
    <dgm:cxn modelId="{DDCCFFC5-B9DD-4A40-8AF9-6C0D6469EF93}" type="presParOf" srcId="{263906F7-E256-424B-BF9E-4070D96E585D}" destId="{6C32263B-464F-41E5-BE55-6894923EA8D1}" srcOrd="6" destOrd="0" presId="urn:microsoft.com/office/officeart/2005/8/layout/default"/>
    <dgm:cxn modelId="{2416438D-2C9D-4B2F-B35D-C146D02BD5F5}" type="presParOf" srcId="{263906F7-E256-424B-BF9E-4070D96E585D}" destId="{8D49C345-60BF-41CF-865C-3BF724CFA935}" srcOrd="7" destOrd="0" presId="urn:microsoft.com/office/officeart/2005/8/layout/default"/>
    <dgm:cxn modelId="{5BD582D1-6D25-43CF-A1B3-6E799F547DD1}" type="presParOf" srcId="{263906F7-E256-424B-BF9E-4070D96E585D}" destId="{4B1EEF84-C0D1-4DE9-95B9-4223E8CE730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C36DEF-C343-44BC-B432-28400B1C54AC}" type="doc">
      <dgm:prSet loTypeId="urn:microsoft.com/office/officeart/2005/8/layout/vProcess5" loCatId="process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758E8850-5143-48F9-8F72-323D98E44242}">
      <dgm:prSet phldrT="[Text]" custT="1"/>
      <dgm:spPr/>
      <dgm:t>
        <a:bodyPr/>
        <a:lstStyle/>
        <a:p>
          <a:r>
            <a:rPr lang="id-ID" sz="1500" dirty="0" smtClean="0">
              <a:solidFill>
                <a:schemeClr val="tx1"/>
              </a:solidFill>
            </a:rPr>
            <a:t>Sosialisasi</a:t>
          </a:r>
          <a:r>
            <a:rPr lang="id-ID" sz="1500" dirty="0" smtClean="0"/>
            <a:t> </a:t>
          </a:r>
          <a:r>
            <a:rPr lang="id-ID" sz="1800" b="1" u="sng" dirty="0" smtClean="0">
              <a:solidFill>
                <a:srgbClr val="FFC000"/>
              </a:solidFill>
            </a:rPr>
            <a:t>merupakan proses belajar seseorang </a:t>
          </a:r>
          <a:r>
            <a:rPr lang="id-ID" sz="1500" dirty="0" smtClean="0">
              <a:solidFill>
                <a:schemeClr val="tx1"/>
              </a:solidFill>
            </a:rPr>
            <a:t>dimana orang tua, persekutuan atau masyarakat </a:t>
          </a:r>
          <a:r>
            <a:rPr lang="id-ID" sz="1800" b="1" u="sng" dirty="0" smtClean="0">
              <a:solidFill>
                <a:srgbClr val="FFC000"/>
              </a:solidFill>
            </a:rPr>
            <a:t>meneruskan</a:t>
          </a:r>
          <a:r>
            <a:rPr lang="id-ID" sz="1500" dirty="0" smtClean="0"/>
            <a:t> </a:t>
          </a:r>
          <a:r>
            <a:rPr lang="id-ID" sz="1500" dirty="0" smtClean="0">
              <a:solidFill>
                <a:schemeClr val="tx1"/>
              </a:solidFill>
            </a:rPr>
            <a:t>pengetahuan, kebiasaan, maupun nilai-nilai </a:t>
          </a:r>
          <a:r>
            <a:rPr lang="id-ID" sz="1800" b="1" u="sng" dirty="0" smtClean="0">
              <a:solidFill>
                <a:srgbClr val="FFC000"/>
              </a:solidFill>
            </a:rPr>
            <a:t>dalam lingkungannya</a:t>
          </a:r>
          <a:endParaRPr lang="id-ID" sz="1800" b="1" u="sng" dirty="0">
            <a:solidFill>
              <a:srgbClr val="FFC000"/>
            </a:solidFill>
          </a:endParaRPr>
        </a:p>
      </dgm:t>
    </dgm:pt>
    <dgm:pt modelId="{C659A568-295F-4E1D-8054-455C0E5F47BC}" type="parTrans" cxnId="{812D0725-71D0-4753-9907-8EA49422DF4A}">
      <dgm:prSet/>
      <dgm:spPr/>
      <dgm:t>
        <a:bodyPr/>
        <a:lstStyle/>
        <a:p>
          <a:endParaRPr lang="id-ID"/>
        </a:p>
      </dgm:t>
    </dgm:pt>
    <dgm:pt modelId="{4247459A-6ED9-4E4B-982A-E17B13BCE3C5}" type="sibTrans" cxnId="{812D0725-71D0-4753-9907-8EA49422DF4A}">
      <dgm:prSet/>
      <dgm:spPr/>
      <dgm:t>
        <a:bodyPr/>
        <a:lstStyle/>
        <a:p>
          <a:endParaRPr lang="id-ID"/>
        </a:p>
      </dgm:t>
    </dgm:pt>
    <dgm:pt modelId="{11B3EC1A-30F4-49B9-B259-DF66FDF8835A}">
      <dgm:prSet phldrT="[Text]"/>
      <dgm:spPr/>
      <dgm:t>
        <a:bodyPr/>
        <a:lstStyle/>
        <a:p>
          <a:r>
            <a:rPr lang="id-ID" dirty="0" smtClean="0">
              <a:solidFill>
                <a:schemeClr val="tx1"/>
              </a:solidFill>
            </a:rPr>
            <a:t>Proses sosialisasi mempunyai peranan yang sangat penting dalam </a:t>
          </a:r>
          <a:r>
            <a:rPr lang="id-ID" b="1" u="sng" dirty="0" smtClean="0">
              <a:solidFill>
                <a:srgbClr val="C00000"/>
              </a:solidFill>
            </a:rPr>
            <a:t>pembentukan kepribadian seseorang</a:t>
          </a:r>
          <a:endParaRPr lang="id-ID" b="1" u="sng" dirty="0">
            <a:solidFill>
              <a:srgbClr val="C00000"/>
            </a:solidFill>
          </a:endParaRPr>
        </a:p>
      </dgm:t>
    </dgm:pt>
    <dgm:pt modelId="{D4FF68F6-ACE8-4E5A-BAD9-EC90F63C9D36}" type="parTrans" cxnId="{9B9E9CBF-BEFB-47B0-A771-A78C1F1E5493}">
      <dgm:prSet/>
      <dgm:spPr/>
      <dgm:t>
        <a:bodyPr/>
        <a:lstStyle/>
        <a:p>
          <a:endParaRPr lang="id-ID"/>
        </a:p>
      </dgm:t>
    </dgm:pt>
    <dgm:pt modelId="{25D84F7A-ECAD-4E76-86E9-60E2FF4558F6}" type="sibTrans" cxnId="{9B9E9CBF-BEFB-47B0-A771-A78C1F1E5493}">
      <dgm:prSet/>
      <dgm:spPr/>
      <dgm:t>
        <a:bodyPr/>
        <a:lstStyle/>
        <a:p>
          <a:endParaRPr lang="id-ID"/>
        </a:p>
      </dgm:t>
    </dgm:pt>
    <dgm:pt modelId="{9A8E905D-095A-4673-991E-E805614BD235}">
      <dgm:prSet phldrT="[Text]"/>
      <dgm:spPr/>
      <dgm:t>
        <a:bodyPr/>
        <a:lstStyle/>
        <a:p>
          <a:r>
            <a:rPr lang="id-ID" dirty="0" smtClean="0">
              <a:solidFill>
                <a:schemeClr val="tx1"/>
              </a:solidFill>
            </a:rPr>
            <a:t>Termasuk dalam membentuk </a:t>
          </a:r>
          <a:r>
            <a:rPr lang="id-ID" b="1" u="sng" dirty="0" smtClean="0">
              <a:solidFill>
                <a:srgbClr val="C00000"/>
              </a:solidFill>
            </a:rPr>
            <a:t>identitas iman kristen</a:t>
          </a:r>
          <a:endParaRPr lang="id-ID" b="1" u="sng" dirty="0">
            <a:solidFill>
              <a:srgbClr val="C00000"/>
            </a:solidFill>
          </a:endParaRPr>
        </a:p>
      </dgm:t>
    </dgm:pt>
    <dgm:pt modelId="{912E3679-1430-4EB4-901F-380CE596C3F2}" type="parTrans" cxnId="{4E0F43A5-8134-4C72-97CF-1A4C45551C6E}">
      <dgm:prSet/>
      <dgm:spPr/>
      <dgm:t>
        <a:bodyPr/>
        <a:lstStyle/>
        <a:p>
          <a:endParaRPr lang="id-ID"/>
        </a:p>
      </dgm:t>
    </dgm:pt>
    <dgm:pt modelId="{3123B8AF-4D46-4FD5-BFDE-BD309CDE6C84}" type="sibTrans" cxnId="{4E0F43A5-8134-4C72-97CF-1A4C45551C6E}">
      <dgm:prSet/>
      <dgm:spPr/>
      <dgm:t>
        <a:bodyPr/>
        <a:lstStyle/>
        <a:p>
          <a:endParaRPr lang="id-ID"/>
        </a:p>
      </dgm:t>
    </dgm:pt>
    <dgm:pt modelId="{401E0551-FA29-472B-8541-53F960C7763C}">
      <dgm:prSet phldrT="[Text]"/>
      <dgm:spPr/>
      <dgm:t>
        <a:bodyPr/>
        <a:lstStyle/>
        <a:p>
          <a:r>
            <a:rPr lang="id-ID" dirty="0" smtClean="0">
              <a:solidFill>
                <a:schemeClr val="tx1"/>
              </a:solidFill>
            </a:rPr>
            <a:t>Proses sosialisasi dilakukan dengan </a:t>
          </a:r>
          <a:r>
            <a:rPr lang="id-ID" b="1" u="sng" dirty="0" smtClean="0">
              <a:solidFill>
                <a:srgbClr val="C00000"/>
              </a:solidFill>
            </a:rPr>
            <a:t>memberikan pengajaran melalui jalan memberikan contoh dan menirukan, maupun pemberian model </a:t>
          </a:r>
          <a:r>
            <a:rPr lang="id-ID" dirty="0" smtClean="0">
              <a:solidFill>
                <a:schemeClr val="tx1"/>
              </a:solidFill>
            </a:rPr>
            <a:t>bagi anak (role model).</a:t>
          </a:r>
          <a:endParaRPr lang="id-ID" dirty="0">
            <a:solidFill>
              <a:schemeClr val="tx1"/>
            </a:solidFill>
          </a:endParaRPr>
        </a:p>
      </dgm:t>
    </dgm:pt>
    <dgm:pt modelId="{7C832570-663D-4A04-B471-85CAF396434D}" type="parTrans" cxnId="{4C2CD3F5-67D4-4D5E-836D-B9B46D936538}">
      <dgm:prSet/>
      <dgm:spPr/>
      <dgm:t>
        <a:bodyPr/>
        <a:lstStyle/>
        <a:p>
          <a:endParaRPr lang="id-ID"/>
        </a:p>
      </dgm:t>
    </dgm:pt>
    <dgm:pt modelId="{62CC172F-A566-40B2-9C5B-FA7BEA4F05D0}" type="sibTrans" cxnId="{4C2CD3F5-67D4-4D5E-836D-B9B46D936538}">
      <dgm:prSet/>
      <dgm:spPr/>
      <dgm:t>
        <a:bodyPr/>
        <a:lstStyle/>
        <a:p>
          <a:endParaRPr lang="id-ID"/>
        </a:p>
      </dgm:t>
    </dgm:pt>
    <dgm:pt modelId="{CDC02E3A-27E8-41AC-B937-3669B9BD74F6}" type="pres">
      <dgm:prSet presAssocID="{45C36DEF-C343-44BC-B432-28400B1C54A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A3119FB8-4E7B-4DA5-A4A4-7CFCE2F4527A}" type="pres">
      <dgm:prSet presAssocID="{45C36DEF-C343-44BC-B432-28400B1C54AC}" presName="dummyMaxCanvas" presStyleCnt="0">
        <dgm:presLayoutVars/>
      </dgm:prSet>
      <dgm:spPr/>
    </dgm:pt>
    <dgm:pt modelId="{DD9E3446-3114-40CF-AE9A-7F8D49D6C2F6}" type="pres">
      <dgm:prSet presAssocID="{45C36DEF-C343-44BC-B432-28400B1C54AC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DCE483C-71BF-4CE2-AEC3-55703D3E0C79}" type="pres">
      <dgm:prSet presAssocID="{45C36DEF-C343-44BC-B432-28400B1C54AC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95D122D-E3B5-4D92-BC57-1D9BE7042CD8}" type="pres">
      <dgm:prSet presAssocID="{45C36DEF-C343-44BC-B432-28400B1C54AC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2C8DCE1-7AA0-4C3D-8D4C-879AB8EFB61E}" type="pres">
      <dgm:prSet presAssocID="{45C36DEF-C343-44BC-B432-28400B1C54AC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04490FF-BA06-48C7-8E76-86E0256CF979}" type="pres">
      <dgm:prSet presAssocID="{45C36DEF-C343-44BC-B432-28400B1C54AC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F8BE600-FCB0-4193-984D-EF177A54F304}" type="pres">
      <dgm:prSet presAssocID="{45C36DEF-C343-44BC-B432-28400B1C54AC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4C55920-E715-46D5-9931-980529C927C6}" type="pres">
      <dgm:prSet presAssocID="{45C36DEF-C343-44BC-B432-28400B1C54AC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5B4A31E-866F-46F5-96FF-BC60138EA6E5}" type="pres">
      <dgm:prSet presAssocID="{45C36DEF-C343-44BC-B432-28400B1C54AC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CEC913C-8336-4B49-9AEC-BB820E7F24F2}" type="pres">
      <dgm:prSet presAssocID="{45C36DEF-C343-44BC-B432-28400B1C54AC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86D3083-9CEA-49DA-8765-E75794781C35}" type="pres">
      <dgm:prSet presAssocID="{45C36DEF-C343-44BC-B432-28400B1C54AC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BA75A32-218F-44D2-AE40-1C63372B7014}" type="pres">
      <dgm:prSet presAssocID="{45C36DEF-C343-44BC-B432-28400B1C54AC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E6E05D4-ACFC-4547-9140-FFC2B59EB475}" type="presOf" srcId="{758E8850-5143-48F9-8F72-323D98E44242}" destId="{85B4A31E-866F-46F5-96FF-BC60138EA6E5}" srcOrd="1" destOrd="0" presId="urn:microsoft.com/office/officeart/2005/8/layout/vProcess5"/>
    <dgm:cxn modelId="{7B910F74-853B-4EF7-842B-605EFA762221}" type="presOf" srcId="{45C36DEF-C343-44BC-B432-28400B1C54AC}" destId="{CDC02E3A-27E8-41AC-B937-3669B9BD74F6}" srcOrd="0" destOrd="0" presId="urn:microsoft.com/office/officeart/2005/8/layout/vProcess5"/>
    <dgm:cxn modelId="{C18E9EA5-293B-481C-9CC4-B298B6489C06}" type="presOf" srcId="{4247459A-6ED9-4E4B-982A-E17B13BCE3C5}" destId="{204490FF-BA06-48C7-8E76-86E0256CF979}" srcOrd="0" destOrd="0" presId="urn:microsoft.com/office/officeart/2005/8/layout/vProcess5"/>
    <dgm:cxn modelId="{D69FF6F3-226B-4E51-8155-CF710E70A604}" type="presOf" srcId="{401E0551-FA29-472B-8541-53F960C7763C}" destId="{1BA75A32-218F-44D2-AE40-1C63372B7014}" srcOrd="1" destOrd="0" presId="urn:microsoft.com/office/officeart/2005/8/layout/vProcess5"/>
    <dgm:cxn modelId="{4D967E95-92C5-4BF8-8CC8-49CB56E80C80}" type="presOf" srcId="{9A8E905D-095A-4673-991E-E805614BD235}" destId="{286D3083-9CEA-49DA-8765-E75794781C35}" srcOrd="1" destOrd="0" presId="urn:microsoft.com/office/officeart/2005/8/layout/vProcess5"/>
    <dgm:cxn modelId="{39A76CB6-0832-4939-9D6F-E861C1BE91EE}" type="presOf" srcId="{9A8E905D-095A-4673-991E-E805614BD235}" destId="{B95D122D-E3B5-4D92-BC57-1D9BE7042CD8}" srcOrd="0" destOrd="0" presId="urn:microsoft.com/office/officeart/2005/8/layout/vProcess5"/>
    <dgm:cxn modelId="{4E0F43A5-8134-4C72-97CF-1A4C45551C6E}" srcId="{45C36DEF-C343-44BC-B432-28400B1C54AC}" destId="{9A8E905D-095A-4673-991E-E805614BD235}" srcOrd="2" destOrd="0" parTransId="{912E3679-1430-4EB4-901F-380CE596C3F2}" sibTransId="{3123B8AF-4D46-4FD5-BFDE-BD309CDE6C84}"/>
    <dgm:cxn modelId="{4C2CD3F5-67D4-4D5E-836D-B9B46D936538}" srcId="{45C36DEF-C343-44BC-B432-28400B1C54AC}" destId="{401E0551-FA29-472B-8541-53F960C7763C}" srcOrd="3" destOrd="0" parTransId="{7C832570-663D-4A04-B471-85CAF396434D}" sibTransId="{62CC172F-A566-40B2-9C5B-FA7BEA4F05D0}"/>
    <dgm:cxn modelId="{5478FA51-E318-410F-90F3-D39646B6EB86}" type="presOf" srcId="{3123B8AF-4D46-4FD5-BFDE-BD309CDE6C84}" destId="{94C55920-E715-46D5-9931-980529C927C6}" srcOrd="0" destOrd="0" presId="urn:microsoft.com/office/officeart/2005/8/layout/vProcess5"/>
    <dgm:cxn modelId="{228A7034-A1DC-487C-9532-E8DDB340D335}" type="presOf" srcId="{11B3EC1A-30F4-49B9-B259-DF66FDF8835A}" destId="{1CEC913C-8336-4B49-9AEC-BB820E7F24F2}" srcOrd="1" destOrd="0" presId="urn:microsoft.com/office/officeart/2005/8/layout/vProcess5"/>
    <dgm:cxn modelId="{9B9E9CBF-BEFB-47B0-A771-A78C1F1E5493}" srcId="{45C36DEF-C343-44BC-B432-28400B1C54AC}" destId="{11B3EC1A-30F4-49B9-B259-DF66FDF8835A}" srcOrd="1" destOrd="0" parTransId="{D4FF68F6-ACE8-4E5A-BAD9-EC90F63C9D36}" sibTransId="{25D84F7A-ECAD-4E76-86E9-60E2FF4558F6}"/>
    <dgm:cxn modelId="{72537DFE-5799-417B-8EBB-C189DA515A09}" type="presOf" srcId="{11B3EC1A-30F4-49B9-B259-DF66FDF8835A}" destId="{7DCE483C-71BF-4CE2-AEC3-55703D3E0C79}" srcOrd="0" destOrd="0" presId="urn:microsoft.com/office/officeart/2005/8/layout/vProcess5"/>
    <dgm:cxn modelId="{812D0725-71D0-4753-9907-8EA49422DF4A}" srcId="{45C36DEF-C343-44BC-B432-28400B1C54AC}" destId="{758E8850-5143-48F9-8F72-323D98E44242}" srcOrd="0" destOrd="0" parTransId="{C659A568-295F-4E1D-8054-455C0E5F47BC}" sibTransId="{4247459A-6ED9-4E4B-982A-E17B13BCE3C5}"/>
    <dgm:cxn modelId="{47D0BB57-1F14-4141-BC1D-C8D2C3DDAEC6}" type="presOf" srcId="{758E8850-5143-48F9-8F72-323D98E44242}" destId="{DD9E3446-3114-40CF-AE9A-7F8D49D6C2F6}" srcOrd="0" destOrd="0" presId="urn:microsoft.com/office/officeart/2005/8/layout/vProcess5"/>
    <dgm:cxn modelId="{45F28A56-BA75-4A9B-8DCE-999E6502ABF3}" type="presOf" srcId="{401E0551-FA29-472B-8541-53F960C7763C}" destId="{C2C8DCE1-7AA0-4C3D-8D4C-879AB8EFB61E}" srcOrd="0" destOrd="0" presId="urn:microsoft.com/office/officeart/2005/8/layout/vProcess5"/>
    <dgm:cxn modelId="{4BB5D27B-25D7-4169-B111-9FE5425F3FF4}" type="presOf" srcId="{25D84F7A-ECAD-4E76-86E9-60E2FF4558F6}" destId="{4F8BE600-FCB0-4193-984D-EF177A54F304}" srcOrd="0" destOrd="0" presId="urn:microsoft.com/office/officeart/2005/8/layout/vProcess5"/>
    <dgm:cxn modelId="{4DC16D9F-76EC-4F5C-9E30-A2DE19BC5B2F}" type="presParOf" srcId="{CDC02E3A-27E8-41AC-B937-3669B9BD74F6}" destId="{A3119FB8-4E7B-4DA5-A4A4-7CFCE2F4527A}" srcOrd="0" destOrd="0" presId="urn:microsoft.com/office/officeart/2005/8/layout/vProcess5"/>
    <dgm:cxn modelId="{ECAF5BAF-65AA-4F33-B1D1-4D0EA59D9217}" type="presParOf" srcId="{CDC02E3A-27E8-41AC-B937-3669B9BD74F6}" destId="{DD9E3446-3114-40CF-AE9A-7F8D49D6C2F6}" srcOrd="1" destOrd="0" presId="urn:microsoft.com/office/officeart/2005/8/layout/vProcess5"/>
    <dgm:cxn modelId="{26ECC044-2D83-485E-AC29-E311EBC9B911}" type="presParOf" srcId="{CDC02E3A-27E8-41AC-B937-3669B9BD74F6}" destId="{7DCE483C-71BF-4CE2-AEC3-55703D3E0C79}" srcOrd="2" destOrd="0" presId="urn:microsoft.com/office/officeart/2005/8/layout/vProcess5"/>
    <dgm:cxn modelId="{45F2CA5A-E1C2-4447-8F1C-8D6DBE3B5C97}" type="presParOf" srcId="{CDC02E3A-27E8-41AC-B937-3669B9BD74F6}" destId="{B95D122D-E3B5-4D92-BC57-1D9BE7042CD8}" srcOrd="3" destOrd="0" presId="urn:microsoft.com/office/officeart/2005/8/layout/vProcess5"/>
    <dgm:cxn modelId="{DBD62A47-86BB-44C6-91B4-711C699E92BC}" type="presParOf" srcId="{CDC02E3A-27E8-41AC-B937-3669B9BD74F6}" destId="{C2C8DCE1-7AA0-4C3D-8D4C-879AB8EFB61E}" srcOrd="4" destOrd="0" presId="urn:microsoft.com/office/officeart/2005/8/layout/vProcess5"/>
    <dgm:cxn modelId="{1CE8A423-61FC-4135-85BF-1DAD7CB00FA2}" type="presParOf" srcId="{CDC02E3A-27E8-41AC-B937-3669B9BD74F6}" destId="{204490FF-BA06-48C7-8E76-86E0256CF979}" srcOrd="5" destOrd="0" presId="urn:microsoft.com/office/officeart/2005/8/layout/vProcess5"/>
    <dgm:cxn modelId="{1A20EF1F-BC9B-474C-B56C-A7654BB47493}" type="presParOf" srcId="{CDC02E3A-27E8-41AC-B937-3669B9BD74F6}" destId="{4F8BE600-FCB0-4193-984D-EF177A54F304}" srcOrd="6" destOrd="0" presId="urn:microsoft.com/office/officeart/2005/8/layout/vProcess5"/>
    <dgm:cxn modelId="{A9757187-E884-4743-912F-D12B5DC1BC80}" type="presParOf" srcId="{CDC02E3A-27E8-41AC-B937-3669B9BD74F6}" destId="{94C55920-E715-46D5-9931-980529C927C6}" srcOrd="7" destOrd="0" presId="urn:microsoft.com/office/officeart/2005/8/layout/vProcess5"/>
    <dgm:cxn modelId="{2043685E-198D-4A4E-87BC-55B9CBF9AB7C}" type="presParOf" srcId="{CDC02E3A-27E8-41AC-B937-3669B9BD74F6}" destId="{85B4A31E-866F-46F5-96FF-BC60138EA6E5}" srcOrd="8" destOrd="0" presId="urn:microsoft.com/office/officeart/2005/8/layout/vProcess5"/>
    <dgm:cxn modelId="{7135BE51-A19D-4C8F-A4FA-F1B3C2C94418}" type="presParOf" srcId="{CDC02E3A-27E8-41AC-B937-3669B9BD74F6}" destId="{1CEC913C-8336-4B49-9AEC-BB820E7F24F2}" srcOrd="9" destOrd="0" presId="urn:microsoft.com/office/officeart/2005/8/layout/vProcess5"/>
    <dgm:cxn modelId="{386A3EED-A6D2-4341-A41F-94A28BB0060E}" type="presParOf" srcId="{CDC02E3A-27E8-41AC-B937-3669B9BD74F6}" destId="{286D3083-9CEA-49DA-8765-E75794781C35}" srcOrd="10" destOrd="0" presId="urn:microsoft.com/office/officeart/2005/8/layout/vProcess5"/>
    <dgm:cxn modelId="{778F264A-161E-41EB-927B-405D62687999}" type="presParOf" srcId="{CDC02E3A-27E8-41AC-B937-3669B9BD74F6}" destId="{1BA75A32-218F-44D2-AE40-1C63372B701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1D8474-E844-4774-B425-C0937F90CB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375A5CB1-9E79-4CEF-B06C-F6560BBA1057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id-ID" dirty="0" smtClean="0"/>
            <a:t>Proses pendewasaan seseorang secara holistik tidak hanya sosialisasi saja tetapi perlu juga edukasi</a:t>
          </a:r>
          <a:endParaRPr lang="id-ID" dirty="0"/>
        </a:p>
      </dgm:t>
    </dgm:pt>
    <dgm:pt modelId="{681B8E1D-9D1F-44A1-AA58-B11D3BB96C83}" type="parTrans" cxnId="{E0811062-A3D0-49B0-A521-79544279CB47}">
      <dgm:prSet/>
      <dgm:spPr/>
      <dgm:t>
        <a:bodyPr/>
        <a:lstStyle/>
        <a:p>
          <a:endParaRPr lang="id-ID"/>
        </a:p>
      </dgm:t>
    </dgm:pt>
    <dgm:pt modelId="{933D21E9-0CC5-483E-9F90-7B9A3A77B259}" type="sibTrans" cxnId="{E0811062-A3D0-49B0-A521-79544279CB47}">
      <dgm:prSet/>
      <dgm:spPr/>
      <dgm:t>
        <a:bodyPr/>
        <a:lstStyle/>
        <a:p>
          <a:endParaRPr lang="id-ID"/>
        </a:p>
      </dgm:t>
    </dgm:pt>
    <dgm:pt modelId="{460CE26E-32AB-48D7-BA6B-B867BA456939}">
      <dgm:prSet phldrT="[Text]" phldr="1"/>
      <dgm:spPr/>
      <dgm:t>
        <a:bodyPr/>
        <a:lstStyle/>
        <a:p>
          <a:endParaRPr lang="id-ID"/>
        </a:p>
      </dgm:t>
    </dgm:pt>
    <dgm:pt modelId="{5BE74413-A6DE-4C73-B71E-AF1C64FB8CFC}" type="parTrans" cxnId="{BA98F950-7676-49F8-883C-3D56EE6C01C8}">
      <dgm:prSet/>
      <dgm:spPr/>
      <dgm:t>
        <a:bodyPr/>
        <a:lstStyle/>
        <a:p>
          <a:endParaRPr lang="id-ID"/>
        </a:p>
      </dgm:t>
    </dgm:pt>
    <dgm:pt modelId="{7167D3DB-6E15-479A-B32F-14B580D789D6}" type="sibTrans" cxnId="{BA98F950-7676-49F8-883C-3D56EE6C01C8}">
      <dgm:prSet/>
      <dgm:spPr/>
      <dgm:t>
        <a:bodyPr/>
        <a:lstStyle/>
        <a:p>
          <a:endParaRPr lang="id-ID"/>
        </a:p>
      </dgm:t>
    </dgm:pt>
    <dgm:pt modelId="{7215A78C-D34A-461B-814B-C299F22CF41B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id-ID" dirty="0" smtClean="0"/>
            <a:t>Edukasi adalah pendidikan yang diberikan </a:t>
          </a:r>
          <a:r>
            <a:rPr lang="id-ID" b="1" u="sng" dirty="0" smtClean="0">
              <a:solidFill>
                <a:srgbClr val="FFFF00"/>
              </a:solidFill>
            </a:rPr>
            <a:t>secara sengaja, terencana dan terstruktur </a:t>
          </a:r>
          <a:r>
            <a:rPr lang="id-ID" dirty="0" smtClean="0"/>
            <a:t>agar tercipta individu yang </a:t>
          </a:r>
          <a:r>
            <a:rPr lang="id-ID" b="1" u="sng" dirty="0" smtClean="0">
              <a:solidFill>
                <a:srgbClr val="FFFF00"/>
              </a:solidFill>
            </a:rPr>
            <a:t>kritis dalam menyikapi dampak sosialisasi </a:t>
          </a:r>
          <a:r>
            <a:rPr lang="id-ID" dirty="0" smtClean="0"/>
            <a:t>dan </a:t>
          </a:r>
          <a:r>
            <a:rPr lang="id-ID" b="1" i="1" u="sng" dirty="0" smtClean="0">
              <a:solidFill>
                <a:srgbClr val="FFFF00"/>
              </a:solidFill>
            </a:rPr>
            <a:t>membawa kedewasaan iman.</a:t>
          </a:r>
          <a:endParaRPr lang="id-ID" b="1" i="1" u="sng" dirty="0">
            <a:solidFill>
              <a:srgbClr val="FFFF00"/>
            </a:solidFill>
          </a:endParaRPr>
        </a:p>
      </dgm:t>
    </dgm:pt>
    <dgm:pt modelId="{4EB860DB-E01F-490E-A78B-A6869DC5F4A4}" type="parTrans" cxnId="{408C5FA6-083B-445A-BABB-F17766C6BC2D}">
      <dgm:prSet/>
      <dgm:spPr/>
      <dgm:t>
        <a:bodyPr/>
        <a:lstStyle/>
        <a:p>
          <a:endParaRPr lang="id-ID"/>
        </a:p>
      </dgm:t>
    </dgm:pt>
    <dgm:pt modelId="{7771D6FD-C679-4DC6-ADE3-F6945381CB5E}" type="sibTrans" cxnId="{408C5FA6-083B-445A-BABB-F17766C6BC2D}">
      <dgm:prSet/>
      <dgm:spPr/>
      <dgm:t>
        <a:bodyPr/>
        <a:lstStyle/>
        <a:p>
          <a:endParaRPr lang="id-ID"/>
        </a:p>
      </dgm:t>
    </dgm:pt>
    <dgm:pt modelId="{F1290E5F-EB82-4A0E-8BD9-15B23CDDA4C0}">
      <dgm:prSet phldrT="[Text]" phldr="1"/>
      <dgm:spPr/>
      <dgm:t>
        <a:bodyPr/>
        <a:lstStyle/>
        <a:p>
          <a:endParaRPr lang="id-ID"/>
        </a:p>
      </dgm:t>
    </dgm:pt>
    <dgm:pt modelId="{6882E6DA-6EB2-423C-B669-832EE4D27BED}" type="parTrans" cxnId="{E20C0B71-2CFB-40E9-9757-C9BA7ADE2838}">
      <dgm:prSet/>
      <dgm:spPr/>
      <dgm:t>
        <a:bodyPr/>
        <a:lstStyle/>
        <a:p>
          <a:endParaRPr lang="id-ID"/>
        </a:p>
      </dgm:t>
    </dgm:pt>
    <dgm:pt modelId="{8861126F-48BD-4DB0-AC0A-7CD9D2FE9B88}" type="sibTrans" cxnId="{E20C0B71-2CFB-40E9-9757-C9BA7ADE2838}">
      <dgm:prSet/>
      <dgm:spPr/>
      <dgm:t>
        <a:bodyPr/>
        <a:lstStyle/>
        <a:p>
          <a:endParaRPr lang="id-ID"/>
        </a:p>
      </dgm:t>
    </dgm:pt>
    <dgm:pt modelId="{525D94D2-FF4A-403D-80FC-9310823FCF6C}" type="pres">
      <dgm:prSet presAssocID="{CA1D8474-E844-4774-B425-C0937F90CBE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78EE08F3-AF17-4B5E-91F5-45BC87F60E01}" type="pres">
      <dgm:prSet presAssocID="{375A5CB1-9E79-4CEF-B06C-F6560BBA105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0E75197-B32D-4E01-B9BD-A5714281E670}" type="pres">
      <dgm:prSet presAssocID="{375A5CB1-9E79-4CEF-B06C-F6560BBA105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3F3AE65-566C-492F-8538-86D729FCDD69}" type="pres">
      <dgm:prSet presAssocID="{7215A78C-D34A-461B-814B-C299F22CF41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9D3B114-209A-475C-8FA9-3A99AD73FC56}" type="pres">
      <dgm:prSet presAssocID="{7215A78C-D34A-461B-814B-C299F22CF41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2FF7630-3638-4F1C-9C9C-20D345D4DDE7}" type="presOf" srcId="{460CE26E-32AB-48D7-BA6B-B867BA456939}" destId="{20E75197-B32D-4E01-B9BD-A5714281E670}" srcOrd="0" destOrd="0" presId="urn:microsoft.com/office/officeart/2005/8/layout/vList2"/>
    <dgm:cxn modelId="{004D25EB-C2D3-465C-9556-831C1A13B98B}" type="presOf" srcId="{CA1D8474-E844-4774-B425-C0937F90CBE1}" destId="{525D94D2-FF4A-403D-80FC-9310823FCF6C}" srcOrd="0" destOrd="0" presId="urn:microsoft.com/office/officeart/2005/8/layout/vList2"/>
    <dgm:cxn modelId="{E20C0B71-2CFB-40E9-9757-C9BA7ADE2838}" srcId="{7215A78C-D34A-461B-814B-C299F22CF41B}" destId="{F1290E5F-EB82-4A0E-8BD9-15B23CDDA4C0}" srcOrd="0" destOrd="0" parTransId="{6882E6DA-6EB2-423C-B669-832EE4D27BED}" sibTransId="{8861126F-48BD-4DB0-AC0A-7CD9D2FE9B88}"/>
    <dgm:cxn modelId="{D66DC35E-BFD4-487C-898D-8F9596633722}" type="presOf" srcId="{7215A78C-D34A-461B-814B-C299F22CF41B}" destId="{B3F3AE65-566C-492F-8538-86D729FCDD69}" srcOrd="0" destOrd="0" presId="urn:microsoft.com/office/officeart/2005/8/layout/vList2"/>
    <dgm:cxn modelId="{92110C13-7C8B-4827-9D89-E391F5108BCD}" type="presOf" srcId="{F1290E5F-EB82-4A0E-8BD9-15B23CDDA4C0}" destId="{99D3B114-209A-475C-8FA9-3A99AD73FC56}" srcOrd="0" destOrd="0" presId="urn:microsoft.com/office/officeart/2005/8/layout/vList2"/>
    <dgm:cxn modelId="{408C5FA6-083B-445A-BABB-F17766C6BC2D}" srcId="{CA1D8474-E844-4774-B425-C0937F90CBE1}" destId="{7215A78C-D34A-461B-814B-C299F22CF41B}" srcOrd="1" destOrd="0" parTransId="{4EB860DB-E01F-490E-A78B-A6869DC5F4A4}" sibTransId="{7771D6FD-C679-4DC6-ADE3-F6945381CB5E}"/>
    <dgm:cxn modelId="{ADBA10F7-928D-43A9-9CD4-E3C0ED47BA1C}" type="presOf" srcId="{375A5CB1-9E79-4CEF-B06C-F6560BBA1057}" destId="{78EE08F3-AF17-4B5E-91F5-45BC87F60E01}" srcOrd="0" destOrd="0" presId="urn:microsoft.com/office/officeart/2005/8/layout/vList2"/>
    <dgm:cxn modelId="{E0811062-A3D0-49B0-A521-79544279CB47}" srcId="{CA1D8474-E844-4774-B425-C0937F90CBE1}" destId="{375A5CB1-9E79-4CEF-B06C-F6560BBA1057}" srcOrd="0" destOrd="0" parTransId="{681B8E1D-9D1F-44A1-AA58-B11D3BB96C83}" sibTransId="{933D21E9-0CC5-483E-9F90-7B9A3A77B259}"/>
    <dgm:cxn modelId="{BA98F950-7676-49F8-883C-3D56EE6C01C8}" srcId="{375A5CB1-9E79-4CEF-B06C-F6560BBA1057}" destId="{460CE26E-32AB-48D7-BA6B-B867BA456939}" srcOrd="0" destOrd="0" parTransId="{5BE74413-A6DE-4C73-B71E-AF1C64FB8CFC}" sibTransId="{7167D3DB-6E15-479A-B32F-14B580D789D6}"/>
    <dgm:cxn modelId="{61D4965E-F264-4706-AAD0-F7E52D293CC8}" type="presParOf" srcId="{525D94D2-FF4A-403D-80FC-9310823FCF6C}" destId="{78EE08F3-AF17-4B5E-91F5-45BC87F60E01}" srcOrd="0" destOrd="0" presId="urn:microsoft.com/office/officeart/2005/8/layout/vList2"/>
    <dgm:cxn modelId="{49A5B159-8D20-4C1F-9DC2-82FF4F200BD8}" type="presParOf" srcId="{525D94D2-FF4A-403D-80FC-9310823FCF6C}" destId="{20E75197-B32D-4E01-B9BD-A5714281E670}" srcOrd="1" destOrd="0" presId="urn:microsoft.com/office/officeart/2005/8/layout/vList2"/>
    <dgm:cxn modelId="{7949DFD2-F727-40A8-9899-4F2DBD82CB54}" type="presParOf" srcId="{525D94D2-FF4A-403D-80FC-9310823FCF6C}" destId="{B3F3AE65-566C-492F-8538-86D729FCDD69}" srcOrd="2" destOrd="0" presId="urn:microsoft.com/office/officeart/2005/8/layout/vList2"/>
    <dgm:cxn modelId="{69A3F91E-3856-4F19-9CBC-1D015FDF2313}" type="presParOf" srcId="{525D94D2-FF4A-403D-80FC-9310823FCF6C}" destId="{99D3B114-209A-475C-8FA9-3A99AD73FC5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C94F80-BA2F-4945-A8D6-77EE9D705F9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7CD4ACD9-868D-4177-A800-D93EDC077FAE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id-ID" dirty="0" smtClean="0">
              <a:solidFill>
                <a:schemeClr val="tx1"/>
              </a:solidFill>
            </a:rPr>
            <a:t>Pengalihan tanggung jawab</a:t>
          </a:r>
          <a:endParaRPr lang="id-ID" dirty="0">
            <a:solidFill>
              <a:schemeClr val="tx1"/>
            </a:solidFill>
          </a:endParaRPr>
        </a:p>
      </dgm:t>
    </dgm:pt>
    <dgm:pt modelId="{0BB6B401-7753-454F-B340-45F43FF15154}" type="parTrans" cxnId="{A290A9B3-6114-402F-9B40-56E958A1F8FF}">
      <dgm:prSet/>
      <dgm:spPr/>
      <dgm:t>
        <a:bodyPr/>
        <a:lstStyle/>
        <a:p>
          <a:endParaRPr lang="id-ID"/>
        </a:p>
      </dgm:t>
    </dgm:pt>
    <dgm:pt modelId="{78C91F59-5AEB-46E3-8BD0-0BD143758C3F}" type="sibTrans" cxnId="{A290A9B3-6114-402F-9B40-56E958A1F8FF}">
      <dgm:prSet/>
      <dgm:spPr/>
      <dgm:t>
        <a:bodyPr/>
        <a:lstStyle/>
        <a:p>
          <a:endParaRPr lang="id-ID"/>
        </a:p>
      </dgm:t>
    </dgm:pt>
    <dgm:pt modelId="{50FACB95-D050-440B-B2BD-1AD2E887A98E}">
      <dgm:prSet phldrT="[Text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id-ID" dirty="0" smtClean="0"/>
            <a:t>Lembaga lain</a:t>
          </a:r>
          <a:endParaRPr lang="id-ID" dirty="0"/>
        </a:p>
      </dgm:t>
    </dgm:pt>
    <dgm:pt modelId="{3F6DE5F5-C834-4D9A-A54C-596FDBC40BD3}" type="parTrans" cxnId="{67FC3586-1ACE-4097-AF10-3F9DD13DBF6F}">
      <dgm:prSet/>
      <dgm:spPr/>
      <dgm:t>
        <a:bodyPr/>
        <a:lstStyle/>
        <a:p>
          <a:endParaRPr lang="id-ID"/>
        </a:p>
      </dgm:t>
    </dgm:pt>
    <dgm:pt modelId="{25A75DA9-4B27-485D-9FDB-85A5F3FB496F}" type="sibTrans" cxnId="{67FC3586-1ACE-4097-AF10-3F9DD13DBF6F}">
      <dgm:prSet/>
      <dgm:spPr/>
      <dgm:t>
        <a:bodyPr/>
        <a:lstStyle/>
        <a:p>
          <a:endParaRPr lang="id-ID"/>
        </a:p>
      </dgm:t>
    </dgm:pt>
    <dgm:pt modelId="{2EB8E96D-3662-46CD-984F-571A42CBE4E7}">
      <dgm:prSet phldrT="[Text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id-ID" dirty="0" smtClean="0">
              <a:solidFill>
                <a:schemeClr val="tx1"/>
              </a:solidFill>
            </a:rPr>
            <a:t>Orang lain</a:t>
          </a:r>
          <a:endParaRPr lang="id-ID" dirty="0">
            <a:solidFill>
              <a:schemeClr val="tx1"/>
            </a:solidFill>
          </a:endParaRPr>
        </a:p>
      </dgm:t>
    </dgm:pt>
    <dgm:pt modelId="{B2A3F675-A8A2-4F81-82EF-D0E2577AD160}" type="parTrans" cxnId="{EE268CDA-EED8-4211-BFF7-132621D33B21}">
      <dgm:prSet/>
      <dgm:spPr/>
      <dgm:t>
        <a:bodyPr/>
        <a:lstStyle/>
        <a:p>
          <a:endParaRPr lang="id-ID"/>
        </a:p>
      </dgm:t>
    </dgm:pt>
    <dgm:pt modelId="{1C2C00DD-E881-4436-BCA5-CD1CC2417D49}" type="sibTrans" cxnId="{EE268CDA-EED8-4211-BFF7-132621D33B21}">
      <dgm:prSet/>
      <dgm:spPr/>
      <dgm:t>
        <a:bodyPr/>
        <a:lstStyle/>
        <a:p>
          <a:endParaRPr lang="id-ID"/>
        </a:p>
      </dgm:t>
    </dgm:pt>
    <dgm:pt modelId="{8D776E28-946D-4FED-B995-598040896416}" type="pres">
      <dgm:prSet presAssocID="{7AC94F80-BA2F-4945-A8D6-77EE9D705F9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E8F5FE5-6EAC-4EC9-A628-109632DD146D}" type="pres">
      <dgm:prSet presAssocID="{7CD4ACD9-868D-4177-A800-D93EDC077FAE}" presName="parentLin" presStyleCnt="0"/>
      <dgm:spPr/>
    </dgm:pt>
    <dgm:pt modelId="{57D217DE-EDB3-44C9-B006-C0FCA3C8E090}" type="pres">
      <dgm:prSet presAssocID="{7CD4ACD9-868D-4177-A800-D93EDC077FAE}" presName="parentLeftMargin" presStyleLbl="node1" presStyleIdx="0" presStyleCnt="3"/>
      <dgm:spPr/>
      <dgm:t>
        <a:bodyPr/>
        <a:lstStyle/>
        <a:p>
          <a:endParaRPr lang="id-ID"/>
        </a:p>
      </dgm:t>
    </dgm:pt>
    <dgm:pt modelId="{B2E10557-3041-46D5-BAA3-537753EDB486}" type="pres">
      <dgm:prSet presAssocID="{7CD4ACD9-868D-4177-A800-D93EDC077FA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C844020-9BEE-424A-89C0-3D0F32E98504}" type="pres">
      <dgm:prSet presAssocID="{7CD4ACD9-868D-4177-A800-D93EDC077FAE}" presName="negativeSpace" presStyleCnt="0"/>
      <dgm:spPr/>
    </dgm:pt>
    <dgm:pt modelId="{B9DF0BD4-169F-4632-8C83-BCD9AFD418AE}" type="pres">
      <dgm:prSet presAssocID="{7CD4ACD9-868D-4177-A800-D93EDC077FAE}" presName="childText" presStyleLbl="conFgAcc1" presStyleIdx="0" presStyleCnt="3">
        <dgm:presLayoutVars>
          <dgm:bulletEnabled val="1"/>
        </dgm:presLayoutVars>
      </dgm:prSet>
      <dgm:spPr/>
    </dgm:pt>
    <dgm:pt modelId="{9B23858B-1D98-48D8-A49D-C026FAB4A401}" type="pres">
      <dgm:prSet presAssocID="{78C91F59-5AEB-46E3-8BD0-0BD143758C3F}" presName="spaceBetweenRectangles" presStyleCnt="0"/>
      <dgm:spPr/>
    </dgm:pt>
    <dgm:pt modelId="{BFE9B49A-E809-4C2A-A3F6-AA4743E1F135}" type="pres">
      <dgm:prSet presAssocID="{50FACB95-D050-440B-B2BD-1AD2E887A98E}" presName="parentLin" presStyleCnt="0"/>
      <dgm:spPr/>
    </dgm:pt>
    <dgm:pt modelId="{2F07E093-3FE6-4535-923F-6D9E3044DAB9}" type="pres">
      <dgm:prSet presAssocID="{50FACB95-D050-440B-B2BD-1AD2E887A98E}" presName="parentLeftMargin" presStyleLbl="node1" presStyleIdx="0" presStyleCnt="3"/>
      <dgm:spPr/>
      <dgm:t>
        <a:bodyPr/>
        <a:lstStyle/>
        <a:p>
          <a:endParaRPr lang="id-ID"/>
        </a:p>
      </dgm:t>
    </dgm:pt>
    <dgm:pt modelId="{CECB77BD-0B97-4E96-A113-2F1D12366D68}" type="pres">
      <dgm:prSet presAssocID="{50FACB95-D050-440B-B2BD-1AD2E887A98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A30CCC2-867F-4141-AC8B-0B7853268C5E}" type="pres">
      <dgm:prSet presAssocID="{50FACB95-D050-440B-B2BD-1AD2E887A98E}" presName="negativeSpace" presStyleCnt="0"/>
      <dgm:spPr/>
    </dgm:pt>
    <dgm:pt modelId="{1A11B140-4240-4475-8387-ACB43149E2BB}" type="pres">
      <dgm:prSet presAssocID="{50FACB95-D050-440B-B2BD-1AD2E887A98E}" presName="childText" presStyleLbl="conFgAcc1" presStyleIdx="1" presStyleCnt="3">
        <dgm:presLayoutVars>
          <dgm:bulletEnabled val="1"/>
        </dgm:presLayoutVars>
      </dgm:prSet>
      <dgm:spPr/>
    </dgm:pt>
    <dgm:pt modelId="{39FE024E-BB2E-4512-96DB-29675ED3955B}" type="pres">
      <dgm:prSet presAssocID="{25A75DA9-4B27-485D-9FDB-85A5F3FB496F}" presName="spaceBetweenRectangles" presStyleCnt="0"/>
      <dgm:spPr/>
    </dgm:pt>
    <dgm:pt modelId="{050B902B-9516-4B24-8D9E-4AF3D71547D5}" type="pres">
      <dgm:prSet presAssocID="{2EB8E96D-3662-46CD-984F-571A42CBE4E7}" presName="parentLin" presStyleCnt="0"/>
      <dgm:spPr/>
    </dgm:pt>
    <dgm:pt modelId="{08CA1E8E-0D5F-4DFD-8D1F-8ACAC904338A}" type="pres">
      <dgm:prSet presAssocID="{2EB8E96D-3662-46CD-984F-571A42CBE4E7}" presName="parentLeftMargin" presStyleLbl="node1" presStyleIdx="1" presStyleCnt="3"/>
      <dgm:spPr/>
      <dgm:t>
        <a:bodyPr/>
        <a:lstStyle/>
        <a:p>
          <a:endParaRPr lang="id-ID"/>
        </a:p>
      </dgm:t>
    </dgm:pt>
    <dgm:pt modelId="{390E40A6-9DEE-4B74-AC7D-816C9D490321}" type="pres">
      <dgm:prSet presAssocID="{2EB8E96D-3662-46CD-984F-571A42CBE4E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13DF384-3BE6-477F-9768-C12B7D7A8D3A}" type="pres">
      <dgm:prSet presAssocID="{2EB8E96D-3662-46CD-984F-571A42CBE4E7}" presName="negativeSpace" presStyleCnt="0"/>
      <dgm:spPr/>
    </dgm:pt>
    <dgm:pt modelId="{49E0066F-BD1D-46C4-AB7E-67EEBB7B07CE}" type="pres">
      <dgm:prSet presAssocID="{2EB8E96D-3662-46CD-984F-571A42CBE4E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E268CDA-EED8-4211-BFF7-132621D33B21}" srcId="{7AC94F80-BA2F-4945-A8D6-77EE9D705F9B}" destId="{2EB8E96D-3662-46CD-984F-571A42CBE4E7}" srcOrd="2" destOrd="0" parTransId="{B2A3F675-A8A2-4F81-82EF-D0E2577AD160}" sibTransId="{1C2C00DD-E881-4436-BCA5-CD1CC2417D49}"/>
    <dgm:cxn modelId="{67FC3586-1ACE-4097-AF10-3F9DD13DBF6F}" srcId="{7AC94F80-BA2F-4945-A8D6-77EE9D705F9B}" destId="{50FACB95-D050-440B-B2BD-1AD2E887A98E}" srcOrd="1" destOrd="0" parTransId="{3F6DE5F5-C834-4D9A-A54C-596FDBC40BD3}" sibTransId="{25A75DA9-4B27-485D-9FDB-85A5F3FB496F}"/>
    <dgm:cxn modelId="{246CCA38-91DE-4998-87E6-929AEB0648AE}" type="presOf" srcId="{7CD4ACD9-868D-4177-A800-D93EDC077FAE}" destId="{B2E10557-3041-46D5-BAA3-537753EDB486}" srcOrd="1" destOrd="0" presId="urn:microsoft.com/office/officeart/2005/8/layout/list1"/>
    <dgm:cxn modelId="{BB4346DA-550E-47D3-9262-03685331DA7A}" type="presOf" srcId="{50FACB95-D050-440B-B2BD-1AD2E887A98E}" destId="{2F07E093-3FE6-4535-923F-6D9E3044DAB9}" srcOrd="0" destOrd="0" presId="urn:microsoft.com/office/officeart/2005/8/layout/list1"/>
    <dgm:cxn modelId="{A290A9B3-6114-402F-9B40-56E958A1F8FF}" srcId="{7AC94F80-BA2F-4945-A8D6-77EE9D705F9B}" destId="{7CD4ACD9-868D-4177-A800-D93EDC077FAE}" srcOrd="0" destOrd="0" parTransId="{0BB6B401-7753-454F-B340-45F43FF15154}" sibTransId="{78C91F59-5AEB-46E3-8BD0-0BD143758C3F}"/>
    <dgm:cxn modelId="{524A264A-4E89-4F89-B479-592BB7044A70}" type="presOf" srcId="{2EB8E96D-3662-46CD-984F-571A42CBE4E7}" destId="{390E40A6-9DEE-4B74-AC7D-816C9D490321}" srcOrd="1" destOrd="0" presId="urn:microsoft.com/office/officeart/2005/8/layout/list1"/>
    <dgm:cxn modelId="{9A97C8DD-CB92-49C5-A76A-550E0C61396F}" type="presOf" srcId="{7AC94F80-BA2F-4945-A8D6-77EE9D705F9B}" destId="{8D776E28-946D-4FED-B995-598040896416}" srcOrd="0" destOrd="0" presId="urn:microsoft.com/office/officeart/2005/8/layout/list1"/>
    <dgm:cxn modelId="{EE6F55CA-E71C-417E-B2B9-BF7B147E598E}" type="presOf" srcId="{7CD4ACD9-868D-4177-A800-D93EDC077FAE}" destId="{57D217DE-EDB3-44C9-B006-C0FCA3C8E090}" srcOrd="0" destOrd="0" presId="urn:microsoft.com/office/officeart/2005/8/layout/list1"/>
    <dgm:cxn modelId="{DCE0784D-6867-4466-9FE7-177D0C6230A9}" type="presOf" srcId="{50FACB95-D050-440B-B2BD-1AD2E887A98E}" destId="{CECB77BD-0B97-4E96-A113-2F1D12366D68}" srcOrd="1" destOrd="0" presId="urn:microsoft.com/office/officeart/2005/8/layout/list1"/>
    <dgm:cxn modelId="{072A5B93-07A8-4C58-ADAC-91932DD4370E}" type="presOf" srcId="{2EB8E96D-3662-46CD-984F-571A42CBE4E7}" destId="{08CA1E8E-0D5F-4DFD-8D1F-8ACAC904338A}" srcOrd="0" destOrd="0" presId="urn:microsoft.com/office/officeart/2005/8/layout/list1"/>
    <dgm:cxn modelId="{DB6721DB-130E-4D31-A6C2-F6E2DEC8F970}" type="presParOf" srcId="{8D776E28-946D-4FED-B995-598040896416}" destId="{0E8F5FE5-6EAC-4EC9-A628-109632DD146D}" srcOrd="0" destOrd="0" presId="urn:microsoft.com/office/officeart/2005/8/layout/list1"/>
    <dgm:cxn modelId="{759340F9-29AC-4EEC-BF71-8FF9244F638C}" type="presParOf" srcId="{0E8F5FE5-6EAC-4EC9-A628-109632DD146D}" destId="{57D217DE-EDB3-44C9-B006-C0FCA3C8E090}" srcOrd="0" destOrd="0" presId="urn:microsoft.com/office/officeart/2005/8/layout/list1"/>
    <dgm:cxn modelId="{72E72B8B-BE4F-4211-ABF4-FEF753E790BC}" type="presParOf" srcId="{0E8F5FE5-6EAC-4EC9-A628-109632DD146D}" destId="{B2E10557-3041-46D5-BAA3-537753EDB486}" srcOrd="1" destOrd="0" presId="urn:microsoft.com/office/officeart/2005/8/layout/list1"/>
    <dgm:cxn modelId="{0726D903-D4B7-49D0-BAA7-04655944F23F}" type="presParOf" srcId="{8D776E28-946D-4FED-B995-598040896416}" destId="{CC844020-9BEE-424A-89C0-3D0F32E98504}" srcOrd="1" destOrd="0" presId="urn:microsoft.com/office/officeart/2005/8/layout/list1"/>
    <dgm:cxn modelId="{CF697153-E9EA-4472-9539-6532ED222280}" type="presParOf" srcId="{8D776E28-946D-4FED-B995-598040896416}" destId="{B9DF0BD4-169F-4632-8C83-BCD9AFD418AE}" srcOrd="2" destOrd="0" presId="urn:microsoft.com/office/officeart/2005/8/layout/list1"/>
    <dgm:cxn modelId="{19A7FB37-1DAF-4AFE-92BC-4F29202C6B31}" type="presParOf" srcId="{8D776E28-946D-4FED-B995-598040896416}" destId="{9B23858B-1D98-48D8-A49D-C026FAB4A401}" srcOrd="3" destOrd="0" presId="urn:microsoft.com/office/officeart/2005/8/layout/list1"/>
    <dgm:cxn modelId="{DFA1EA45-518A-4A83-8E88-6B1A66B02938}" type="presParOf" srcId="{8D776E28-946D-4FED-B995-598040896416}" destId="{BFE9B49A-E809-4C2A-A3F6-AA4743E1F135}" srcOrd="4" destOrd="0" presId="urn:microsoft.com/office/officeart/2005/8/layout/list1"/>
    <dgm:cxn modelId="{DC8B9B8D-B37F-43F1-BEAE-9049AFB4C172}" type="presParOf" srcId="{BFE9B49A-E809-4C2A-A3F6-AA4743E1F135}" destId="{2F07E093-3FE6-4535-923F-6D9E3044DAB9}" srcOrd="0" destOrd="0" presId="urn:microsoft.com/office/officeart/2005/8/layout/list1"/>
    <dgm:cxn modelId="{7B995818-F6A9-415C-8BB2-8B2E76177CD2}" type="presParOf" srcId="{BFE9B49A-E809-4C2A-A3F6-AA4743E1F135}" destId="{CECB77BD-0B97-4E96-A113-2F1D12366D68}" srcOrd="1" destOrd="0" presId="urn:microsoft.com/office/officeart/2005/8/layout/list1"/>
    <dgm:cxn modelId="{7EC87113-62F5-47FC-8401-5FD2C88AF728}" type="presParOf" srcId="{8D776E28-946D-4FED-B995-598040896416}" destId="{4A30CCC2-867F-4141-AC8B-0B7853268C5E}" srcOrd="5" destOrd="0" presId="urn:microsoft.com/office/officeart/2005/8/layout/list1"/>
    <dgm:cxn modelId="{822186BF-B443-4EA5-9A89-DB7C5B349EF7}" type="presParOf" srcId="{8D776E28-946D-4FED-B995-598040896416}" destId="{1A11B140-4240-4475-8387-ACB43149E2BB}" srcOrd="6" destOrd="0" presId="urn:microsoft.com/office/officeart/2005/8/layout/list1"/>
    <dgm:cxn modelId="{5F59F9B3-E959-491E-9C5D-9AC37DC13E34}" type="presParOf" srcId="{8D776E28-946D-4FED-B995-598040896416}" destId="{39FE024E-BB2E-4512-96DB-29675ED3955B}" srcOrd="7" destOrd="0" presId="urn:microsoft.com/office/officeart/2005/8/layout/list1"/>
    <dgm:cxn modelId="{BC67F9F8-59F3-41B0-8A5A-D8A6A3959952}" type="presParOf" srcId="{8D776E28-946D-4FED-B995-598040896416}" destId="{050B902B-9516-4B24-8D9E-4AF3D71547D5}" srcOrd="8" destOrd="0" presId="urn:microsoft.com/office/officeart/2005/8/layout/list1"/>
    <dgm:cxn modelId="{230BF1B4-9295-431D-B940-9251B1A50352}" type="presParOf" srcId="{050B902B-9516-4B24-8D9E-4AF3D71547D5}" destId="{08CA1E8E-0D5F-4DFD-8D1F-8ACAC904338A}" srcOrd="0" destOrd="0" presId="urn:microsoft.com/office/officeart/2005/8/layout/list1"/>
    <dgm:cxn modelId="{6944456B-58AC-427D-8000-9453AD08985B}" type="presParOf" srcId="{050B902B-9516-4B24-8D9E-4AF3D71547D5}" destId="{390E40A6-9DEE-4B74-AC7D-816C9D490321}" srcOrd="1" destOrd="0" presId="urn:microsoft.com/office/officeart/2005/8/layout/list1"/>
    <dgm:cxn modelId="{38A57748-4DCB-4202-948C-A0A20A6F3FC9}" type="presParOf" srcId="{8D776E28-946D-4FED-B995-598040896416}" destId="{E13DF384-3BE6-477F-9768-C12B7D7A8D3A}" srcOrd="9" destOrd="0" presId="urn:microsoft.com/office/officeart/2005/8/layout/list1"/>
    <dgm:cxn modelId="{D76C33AA-9D27-4550-8BB3-E23A3FDBCC22}" type="presParOf" srcId="{8D776E28-946D-4FED-B995-598040896416}" destId="{49E0066F-BD1D-46C4-AB7E-67EEBB7B07C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CE00E4-02DA-43C3-87E8-35E5BFF89AC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05ED9B91-6396-4A38-AC2A-DAE12C2645E1}">
      <dgm:prSet phldrT="[Text]" phldr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endParaRPr lang="id-ID" dirty="0"/>
        </a:p>
      </dgm:t>
    </dgm:pt>
    <dgm:pt modelId="{4E4A059B-0895-4D15-AF34-B73105DDFE76}" type="parTrans" cxnId="{3DFA9569-BD1C-4CDB-9AE1-379DFD22F8D9}">
      <dgm:prSet/>
      <dgm:spPr/>
      <dgm:t>
        <a:bodyPr/>
        <a:lstStyle/>
        <a:p>
          <a:endParaRPr lang="id-ID"/>
        </a:p>
      </dgm:t>
    </dgm:pt>
    <dgm:pt modelId="{3D4598CE-33B5-4DB5-A2E9-FE825AD72D85}" type="sibTrans" cxnId="{3DFA9569-BD1C-4CDB-9AE1-379DFD22F8D9}">
      <dgm:prSet/>
      <dgm:spPr/>
      <dgm:t>
        <a:bodyPr/>
        <a:lstStyle/>
        <a:p>
          <a:endParaRPr lang="id-ID"/>
        </a:p>
      </dgm:t>
    </dgm:pt>
    <dgm:pt modelId="{FE471A53-2C87-4715-AB68-201AF1DB85DD}">
      <dgm:prSet phldrT="[Text]" phldr="1"/>
      <dgm:spPr/>
      <dgm:t>
        <a:bodyPr/>
        <a:lstStyle/>
        <a:p>
          <a:endParaRPr lang="id-ID" dirty="0"/>
        </a:p>
      </dgm:t>
    </dgm:pt>
    <dgm:pt modelId="{ADA68ADC-4BAA-4807-BAF5-7114E0877E32}" type="parTrans" cxnId="{C2F2C011-33B0-42C1-9A62-F01BD94BB896}">
      <dgm:prSet/>
      <dgm:spPr/>
      <dgm:t>
        <a:bodyPr/>
        <a:lstStyle/>
        <a:p>
          <a:endParaRPr lang="id-ID"/>
        </a:p>
      </dgm:t>
    </dgm:pt>
    <dgm:pt modelId="{EC544C9B-047A-43E5-818E-6C92D736FB5F}" type="sibTrans" cxnId="{C2F2C011-33B0-42C1-9A62-F01BD94BB896}">
      <dgm:prSet/>
      <dgm:spPr/>
      <dgm:t>
        <a:bodyPr/>
        <a:lstStyle/>
        <a:p>
          <a:endParaRPr lang="id-ID"/>
        </a:p>
      </dgm:t>
    </dgm:pt>
    <dgm:pt modelId="{1B63554B-D6BF-4211-BFEB-99BCED76A70B}" type="pres">
      <dgm:prSet presAssocID="{4CCE00E4-02DA-43C3-87E8-35E5BFF89AC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75240C08-B6C5-47AC-8989-62704DCA9891}" type="pres">
      <dgm:prSet presAssocID="{05ED9B91-6396-4A38-AC2A-DAE12C2645E1}" presName="parentText" presStyleLbl="node1" presStyleIdx="0" presStyleCnt="1" custScaleY="8966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62C610E-2E65-4774-935C-EC8246F7FBE0}" type="pres">
      <dgm:prSet presAssocID="{05ED9B91-6396-4A38-AC2A-DAE12C2645E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5A7F456C-2B9E-4753-A405-A4D1AFF9B6E7}" type="presOf" srcId="{05ED9B91-6396-4A38-AC2A-DAE12C2645E1}" destId="{75240C08-B6C5-47AC-8989-62704DCA9891}" srcOrd="0" destOrd="0" presId="urn:microsoft.com/office/officeart/2005/8/layout/vList2"/>
    <dgm:cxn modelId="{C2F2C011-33B0-42C1-9A62-F01BD94BB896}" srcId="{05ED9B91-6396-4A38-AC2A-DAE12C2645E1}" destId="{FE471A53-2C87-4715-AB68-201AF1DB85DD}" srcOrd="0" destOrd="0" parTransId="{ADA68ADC-4BAA-4807-BAF5-7114E0877E32}" sibTransId="{EC544C9B-047A-43E5-818E-6C92D736FB5F}"/>
    <dgm:cxn modelId="{3DFA9569-BD1C-4CDB-9AE1-379DFD22F8D9}" srcId="{4CCE00E4-02DA-43C3-87E8-35E5BFF89AC2}" destId="{05ED9B91-6396-4A38-AC2A-DAE12C2645E1}" srcOrd="0" destOrd="0" parTransId="{4E4A059B-0895-4D15-AF34-B73105DDFE76}" sibTransId="{3D4598CE-33B5-4DB5-A2E9-FE825AD72D85}"/>
    <dgm:cxn modelId="{0619F1B6-1AFB-444B-909B-3570E8F291B3}" type="presOf" srcId="{FE471A53-2C87-4715-AB68-201AF1DB85DD}" destId="{662C610E-2E65-4774-935C-EC8246F7FBE0}" srcOrd="0" destOrd="0" presId="urn:microsoft.com/office/officeart/2005/8/layout/vList2"/>
    <dgm:cxn modelId="{44B5F18A-1126-47B0-BDE0-16771BD33836}" type="presOf" srcId="{4CCE00E4-02DA-43C3-87E8-35E5BFF89AC2}" destId="{1B63554B-D6BF-4211-BFEB-99BCED76A70B}" srcOrd="0" destOrd="0" presId="urn:microsoft.com/office/officeart/2005/8/layout/vList2"/>
    <dgm:cxn modelId="{8BED043C-DB10-4D8A-956F-5D0D9393F62B}" type="presParOf" srcId="{1B63554B-D6BF-4211-BFEB-99BCED76A70B}" destId="{75240C08-B6C5-47AC-8989-62704DCA9891}" srcOrd="0" destOrd="0" presId="urn:microsoft.com/office/officeart/2005/8/layout/vList2"/>
    <dgm:cxn modelId="{A4821995-94AB-446E-9EB2-09070F16EAD1}" type="presParOf" srcId="{1B63554B-D6BF-4211-BFEB-99BCED76A70B}" destId="{662C610E-2E65-4774-935C-EC8246F7FBE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B79A82-1C97-4F57-8755-B7DA64A1BC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6C6F93F-E33C-4493-B7B0-701CE3DBB5FD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id-ID" b="1" dirty="0" smtClean="0">
              <a:solidFill>
                <a:schemeClr val="tx1"/>
              </a:solidFill>
            </a:rPr>
            <a:t>1. Sebagai sarana sosialisasi, yaitu bagaimana orang tua menjadi contoh dan teladan untuk anak-anaknya</a:t>
          </a:r>
          <a:endParaRPr lang="id-ID" b="1" dirty="0">
            <a:solidFill>
              <a:schemeClr val="tx1"/>
            </a:solidFill>
          </a:endParaRPr>
        </a:p>
      </dgm:t>
    </dgm:pt>
    <dgm:pt modelId="{CA14F29B-23E4-44F8-AAA5-ABCBC593779F}" type="parTrans" cxnId="{B9C98D1D-A442-492F-9DF1-16059CBBB712}">
      <dgm:prSet/>
      <dgm:spPr/>
      <dgm:t>
        <a:bodyPr/>
        <a:lstStyle/>
        <a:p>
          <a:endParaRPr lang="id-ID"/>
        </a:p>
      </dgm:t>
    </dgm:pt>
    <dgm:pt modelId="{652B5142-8C30-4E6E-BD80-104CB18834B8}" type="sibTrans" cxnId="{B9C98D1D-A442-492F-9DF1-16059CBBB712}">
      <dgm:prSet/>
      <dgm:spPr/>
      <dgm:t>
        <a:bodyPr/>
        <a:lstStyle/>
        <a:p>
          <a:endParaRPr lang="id-ID"/>
        </a:p>
      </dgm:t>
    </dgm:pt>
    <dgm:pt modelId="{3BBBCDD8-D0D8-4DD8-A0FC-DEA71D184A9D}">
      <dgm:prSet phldrT="[Text]" phldr="1"/>
      <dgm:spPr/>
      <dgm:t>
        <a:bodyPr/>
        <a:lstStyle/>
        <a:p>
          <a:endParaRPr lang="id-ID"/>
        </a:p>
      </dgm:t>
    </dgm:pt>
    <dgm:pt modelId="{C9D73338-1AD3-49AA-AA5E-207FF994A005}" type="parTrans" cxnId="{71351634-46F8-4377-87E6-DB67A5660522}">
      <dgm:prSet/>
      <dgm:spPr/>
      <dgm:t>
        <a:bodyPr/>
        <a:lstStyle/>
        <a:p>
          <a:endParaRPr lang="id-ID"/>
        </a:p>
      </dgm:t>
    </dgm:pt>
    <dgm:pt modelId="{2B650F50-4C3F-4F19-9CF9-8A285BF4DD8E}" type="sibTrans" cxnId="{71351634-46F8-4377-87E6-DB67A5660522}">
      <dgm:prSet/>
      <dgm:spPr/>
      <dgm:t>
        <a:bodyPr/>
        <a:lstStyle/>
        <a:p>
          <a:endParaRPr lang="id-ID"/>
        </a:p>
      </dgm:t>
    </dgm:pt>
    <dgm:pt modelId="{3CA73ECA-F7B9-4D6C-820B-6D4249D7D513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id-ID" b="1" dirty="0" smtClean="0">
              <a:solidFill>
                <a:schemeClr val="tx1"/>
              </a:solidFill>
            </a:rPr>
            <a:t>2.sebagai sarana edukasi, yaitu bagaimana orang tua secara langsung dan terencana mengajari anak-anaknya</a:t>
          </a:r>
          <a:endParaRPr lang="id-ID" b="1" dirty="0">
            <a:solidFill>
              <a:schemeClr val="tx1"/>
            </a:solidFill>
          </a:endParaRPr>
        </a:p>
      </dgm:t>
    </dgm:pt>
    <dgm:pt modelId="{B610DAF5-82AE-4137-A5A6-1FEE641A14FB}" type="sibTrans" cxnId="{A952C9A5-62C3-4DFD-8723-CD5C14DFB477}">
      <dgm:prSet/>
      <dgm:spPr/>
      <dgm:t>
        <a:bodyPr/>
        <a:lstStyle/>
        <a:p>
          <a:endParaRPr lang="id-ID"/>
        </a:p>
      </dgm:t>
    </dgm:pt>
    <dgm:pt modelId="{4D423313-98FE-43EB-B87A-ED4AC0E67B68}" type="parTrans" cxnId="{A952C9A5-62C3-4DFD-8723-CD5C14DFB477}">
      <dgm:prSet/>
      <dgm:spPr/>
      <dgm:t>
        <a:bodyPr/>
        <a:lstStyle/>
        <a:p>
          <a:endParaRPr lang="id-ID"/>
        </a:p>
      </dgm:t>
    </dgm:pt>
    <dgm:pt modelId="{FC48C931-9ADC-4752-BE4B-C471C01EA0D8}" type="pres">
      <dgm:prSet presAssocID="{FBB79A82-1C97-4F57-8755-B7DA64A1BC9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1FE43DCC-E339-409A-B6BF-81A28E9F960D}" type="pres">
      <dgm:prSet presAssocID="{F6C6F93F-E33C-4493-B7B0-701CE3DBB5F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E505BAF-7035-4EA4-83DB-A48551900980}" type="pres">
      <dgm:prSet presAssocID="{F6C6F93F-E33C-4493-B7B0-701CE3DBB5F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CF1A987-BA5C-4C36-8D3C-C3E4D03502A3}" type="pres">
      <dgm:prSet presAssocID="{3CA73ECA-F7B9-4D6C-820B-6D4249D7D513}" presName="parentText" presStyleLbl="node1" presStyleIdx="1" presStyleCnt="2" custLinFactNeighborY="1830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0707E0B5-EA79-494C-9393-EBC62CDAA81B}" type="presOf" srcId="{FBB79A82-1C97-4F57-8755-B7DA64A1BC9C}" destId="{FC48C931-9ADC-4752-BE4B-C471C01EA0D8}" srcOrd="0" destOrd="0" presId="urn:microsoft.com/office/officeart/2005/8/layout/vList2"/>
    <dgm:cxn modelId="{312CDC3F-1E52-44B7-BB27-061A35A9526A}" type="presOf" srcId="{3CA73ECA-F7B9-4D6C-820B-6D4249D7D513}" destId="{9CF1A987-BA5C-4C36-8D3C-C3E4D03502A3}" srcOrd="0" destOrd="0" presId="urn:microsoft.com/office/officeart/2005/8/layout/vList2"/>
    <dgm:cxn modelId="{D50381C0-2E03-4693-9D78-1C837E6F320C}" type="presOf" srcId="{F6C6F93F-E33C-4493-B7B0-701CE3DBB5FD}" destId="{1FE43DCC-E339-409A-B6BF-81A28E9F960D}" srcOrd="0" destOrd="0" presId="urn:microsoft.com/office/officeart/2005/8/layout/vList2"/>
    <dgm:cxn modelId="{B9C98D1D-A442-492F-9DF1-16059CBBB712}" srcId="{FBB79A82-1C97-4F57-8755-B7DA64A1BC9C}" destId="{F6C6F93F-E33C-4493-B7B0-701CE3DBB5FD}" srcOrd="0" destOrd="0" parTransId="{CA14F29B-23E4-44F8-AAA5-ABCBC593779F}" sibTransId="{652B5142-8C30-4E6E-BD80-104CB18834B8}"/>
    <dgm:cxn modelId="{71351634-46F8-4377-87E6-DB67A5660522}" srcId="{F6C6F93F-E33C-4493-B7B0-701CE3DBB5FD}" destId="{3BBBCDD8-D0D8-4DD8-A0FC-DEA71D184A9D}" srcOrd="0" destOrd="0" parTransId="{C9D73338-1AD3-49AA-AA5E-207FF994A005}" sibTransId="{2B650F50-4C3F-4F19-9CF9-8A285BF4DD8E}"/>
    <dgm:cxn modelId="{187D66E9-E563-460C-8A83-0A85F7651739}" type="presOf" srcId="{3BBBCDD8-D0D8-4DD8-A0FC-DEA71D184A9D}" destId="{7E505BAF-7035-4EA4-83DB-A48551900980}" srcOrd="0" destOrd="0" presId="urn:microsoft.com/office/officeart/2005/8/layout/vList2"/>
    <dgm:cxn modelId="{A952C9A5-62C3-4DFD-8723-CD5C14DFB477}" srcId="{FBB79A82-1C97-4F57-8755-B7DA64A1BC9C}" destId="{3CA73ECA-F7B9-4D6C-820B-6D4249D7D513}" srcOrd="1" destOrd="0" parTransId="{4D423313-98FE-43EB-B87A-ED4AC0E67B68}" sibTransId="{B610DAF5-82AE-4137-A5A6-1FEE641A14FB}"/>
    <dgm:cxn modelId="{2749443B-0113-4CFB-AFBB-2846E8196474}" type="presParOf" srcId="{FC48C931-9ADC-4752-BE4B-C471C01EA0D8}" destId="{1FE43DCC-E339-409A-B6BF-81A28E9F960D}" srcOrd="0" destOrd="0" presId="urn:microsoft.com/office/officeart/2005/8/layout/vList2"/>
    <dgm:cxn modelId="{FD08A56E-012F-4377-99D2-7A002F88D38C}" type="presParOf" srcId="{FC48C931-9ADC-4752-BE4B-C471C01EA0D8}" destId="{7E505BAF-7035-4EA4-83DB-A48551900980}" srcOrd="1" destOrd="0" presId="urn:microsoft.com/office/officeart/2005/8/layout/vList2"/>
    <dgm:cxn modelId="{6CEEF88A-9225-438C-854D-96195EF13B2A}" type="presParOf" srcId="{FC48C931-9ADC-4752-BE4B-C471C01EA0D8}" destId="{9CF1A987-BA5C-4C36-8D3C-C3E4D03502A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54E5E0E-BF0B-47A5-9F2A-EAF1AC94866B}">
      <dsp:nvSpPr>
        <dsp:cNvPr id="0" name=""/>
        <dsp:cNvSpPr/>
      </dsp:nvSpPr>
      <dsp:spPr>
        <a:xfrm>
          <a:off x="0" y="523080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Tidak hanya sebatas melahirkan dan membesarkan anak-anak</a:t>
          </a:r>
          <a:endParaRPr lang="id-ID" sz="1700" kern="1200" dirty="0"/>
        </a:p>
      </dsp:txBody>
      <dsp:txXfrm>
        <a:off x="0" y="523080"/>
        <a:ext cx="2571749" cy="1543050"/>
      </dsp:txXfrm>
    </dsp:sp>
    <dsp:sp modelId="{A63FF81F-060A-4B08-BB64-5EC6442D750E}">
      <dsp:nvSpPr>
        <dsp:cNvPr id="0" name=""/>
        <dsp:cNvSpPr/>
      </dsp:nvSpPr>
      <dsp:spPr>
        <a:xfrm>
          <a:off x="2828925" y="523080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Sebagai pendidik</a:t>
          </a:r>
          <a:r>
            <a:rPr lang="id-ID" sz="1700" u="sng" kern="1200" dirty="0" smtClean="0"/>
            <a:t> </a:t>
          </a:r>
          <a:r>
            <a:rPr lang="id-ID" sz="1700" b="1" u="sng" kern="1200" dirty="0" smtClean="0">
              <a:solidFill>
                <a:schemeClr val="tx1"/>
              </a:solidFill>
            </a:rPr>
            <a:t>berakar</a:t>
          </a:r>
          <a:r>
            <a:rPr lang="id-ID" sz="1700" u="sng" kern="1200" dirty="0" smtClean="0"/>
            <a:t> </a:t>
          </a:r>
          <a:r>
            <a:rPr lang="id-ID" sz="1700" kern="1200" dirty="0" smtClean="0"/>
            <a:t>dari</a:t>
          </a:r>
          <a:r>
            <a:rPr lang="id-ID" sz="1700" u="sng" kern="1200" dirty="0" smtClean="0">
              <a:solidFill>
                <a:srgbClr val="FF0000"/>
              </a:solidFill>
            </a:rPr>
            <a:t> </a:t>
          </a:r>
          <a:r>
            <a:rPr lang="id-ID" sz="1700" b="1" u="sng" kern="1200" dirty="0" smtClean="0">
              <a:solidFill>
                <a:schemeClr val="tx1"/>
              </a:solidFill>
            </a:rPr>
            <a:t>panggilan</a:t>
          </a:r>
          <a:r>
            <a:rPr lang="id-ID" sz="1700" u="sng" kern="1200" dirty="0" smtClean="0">
              <a:solidFill>
                <a:schemeClr val="tx1"/>
              </a:solidFill>
            </a:rPr>
            <a:t> </a:t>
          </a:r>
          <a:r>
            <a:rPr lang="id-ID" sz="1700" kern="1200" dirty="0" smtClean="0"/>
            <a:t>sebagai suami istri untuk </a:t>
          </a:r>
          <a:r>
            <a:rPr lang="id-ID" sz="1700" b="1" u="sng" kern="1200" dirty="0" smtClean="0">
              <a:solidFill>
                <a:schemeClr val="tx1"/>
              </a:solidFill>
            </a:rPr>
            <a:t>berpartisipasi</a:t>
          </a:r>
          <a:r>
            <a:rPr lang="id-ID" sz="1700" kern="1200" dirty="0" smtClean="0">
              <a:solidFill>
                <a:schemeClr val="tx1"/>
              </a:solidFill>
            </a:rPr>
            <a:t> </a:t>
          </a:r>
          <a:r>
            <a:rPr lang="id-ID" sz="1700" kern="1200" dirty="0" smtClean="0"/>
            <a:t>dalam tugas penciptaan Tuhan</a:t>
          </a:r>
          <a:endParaRPr lang="id-ID" sz="1700" kern="1200" dirty="0"/>
        </a:p>
      </dsp:txBody>
      <dsp:txXfrm>
        <a:off x="2828925" y="523080"/>
        <a:ext cx="2571749" cy="1543050"/>
      </dsp:txXfrm>
    </dsp:sp>
    <dsp:sp modelId="{BDBD65C5-1154-4FD2-AE3B-14246EC35FCB}">
      <dsp:nvSpPr>
        <dsp:cNvPr id="0" name=""/>
        <dsp:cNvSpPr/>
      </dsp:nvSpPr>
      <dsp:spPr>
        <a:xfrm>
          <a:off x="5657849" y="523080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Memberikan </a:t>
          </a:r>
          <a:r>
            <a:rPr lang="id-ID" sz="1700" b="1" u="sng" kern="1200" dirty="0" smtClean="0">
              <a:solidFill>
                <a:srgbClr val="FFC000"/>
              </a:solidFill>
            </a:rPr>
            <a:t>pendidikan kristen</a:t>
          </a:r>
          <a:r>
            <a:rPr lang="id-ID" sz="1700" kern="1200" dirty="0" smtClean="0"/>
            <a:t> yang memiliki corak, </a:t>
          </a:r>
          <a:r>
            <a:rPr lang="id-ID" sz="1700" b="1" u="sng" kern="1200" dirty="0" smtClean="0">
              <a:solidFill>
                <a:srgbClr val="FFC000"/>
              </a:solidFill>
            </a:rPr>
            <a:t>berdasarkan</a:t>
          </a:r>
          <a:r>
            <a:rPr lang="id-ID" sz="1700" kern="1200" dirty="0" smtClean="0"/>
            <a:t> dan </a:t>
          </a:r>
          <a:r>
            <a:rPr lang="id-ID" sz="1700" b="1" u="sng" kern="1200" dirty="0" smtClean="0">
              <a:solidFill>
                <a:srgbClr val="FFC000"/>
              </a:solidFill>
            </a:rPr>
            <a:t>berorientasi</a:t>
          </a:r>
          <a:r>
            <a:rPr lang="id-ID" sz="1700" kern="1200" dirty="0" smtClean="0"/>
            <a:t> pada nilai-nilai kristiani</a:t>
          </a:r>
          <a:endParaRPr lang="id-ID" sz="1700" kern="1200" dirty="0"/>
        </a:p>
      </dsp:txBody>
      <dsp:txXfrm>
        <a:off x="5657849" y="523080"/>
        <a:ext cx="2571749" cy="1543050"/>
      </dsp:txXfrm>
    </dsp:sp>
    <dsp:sp modelId="{6C32263B-464F-41E5-BE55-6894923EA8D1}">
      <dsp:nvSpPr>
        <dsp:cNvPr id="0" name=""/>
        <dsp:cNvSpPr/>
      </dsp:nvSpPr>
      <dsp:spPr>
        <a:xfrm>
          <a:off x="1414462" y="2323305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b="1" u="sng" kern="1200" dirty="0" smtClean="0">
              <a:solidFill>
                <a:srgbClr val="FFC000"/>
              </a:solidFill>
            </a:rPr>
            <a:t>Meneladani</a:t>
          </a:r>
          <a:r>
            <a:rPr lang="id-ID" sz="1700" kern="1200" dirty="0" smtClean="0"/>
            <a:t> Yesus sebagai guru agung yang </a:t>
          </a:r>
          <a:r>
            <a:rPr lang="id-ID" sz="1700" b="1" u="sng" kern="1200" dirty="0" smtClean="0">
              <a:solidFill>
                <a:srgbClr val="FFC000"/>
              </a:solidFill>
            </a:rPr>
            <a:t>menjadi teladan </a:t>
          </a:r>
          <a:r>
            <a:rPr lang="id-ID" sz="1700" kern="1200" dirty="0" smtClean="0"/>
            <a:t>bagi pengikutNya</a:t>
          </a:r>
          <a:endParaRPr lang="id-ID" sz="1700" kern="1200" dirty="0"/>
        </a:p>
      </dsp:txBody>
      <dsp:txXfrm>
        <a:off x="1414462" y="2323305"/>
        <a:ext cx="2571749" cy="1543050"/>
      </dsp:txXfrm>
    </dsp:sp>
    <dsp:sp modelId="{4B1EEF84-C0D1-4DE9-95B9-4223E8CE7303}">
      <dsp:nvSpPr>
        <dsp:cNvPr id="0" name=""/>
        <dsp:cNvSpPr/>
      </dsp:nvSpPr>
      <dsp:spPr>
        <a:xfrm>
          <a:off x="4243387" y="2323305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Memiliki</a:t>
          </a:r>
          <a:r>
            <a:rPr lang="id-ID" sz="1700" kern="1200" dirty="0" smtClean="0">
              <a:solidFill>
                <a:schemeClr val="tx1"/>
              </a:solidFill>
            </a:rPr>
            <a:t> </a:t>
          </a:r>
          <a:r>
            <a:rPr lang="id-ID" sz="1700" b="1" u="sng" kern="1200" dirty="0" smtClean="0">
              <a:solidFill>
                <a:schemeClr val="tx1"/>
              </a:solidFill>
            </a:rPr>
            <a:t>pemahaman dan relasi yang benar </a:t>
          </a:r>
          <a:r>
            <a:rPr lang="id-ID" sz="1700" kern="1200" dirty="0" smtClean="0">
              <a:solidFill>
                <a:schemeClr val="tx1"/>
              </a:solidFill>
            </a:rPr>
            <a:t>dan </a:t>
          </a:r>
          <a:r>
            <a:rPr lang="id-ID" sz="1700" b="1" u="sng" kern="1200" dirty="0" smtClean="0">
              <a:solidFill>
                <a:schemeClr val="tx1"/>
              </a:solidFill>
            </a:rPr>
            <a:t>mendalam tentang pribadi </a:t>
          </a:r>
          <a:r>
            <a:rPr lang="id-ID" sz="1700" kern="1200" dirty="0" smtClean="0"/>
            <a:t>Tuhan Yesus</a:t>
          </a:r>
          <a:endParaRPr lang="id-ID" sz="1700" kern="1200" dirty="0"/>
        </a:p>
      </dsp:txBody>
      <dsp:txXfrm>
        <a:off x="4243387" y="2323305"/>
        <a:ext cx="2571749" cy="154305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D9E3446-3114-40CF-AE9A-7F8D49D6C2F6}">
      <dsp:nvSpPr>
        <dsp:cNvPr id="0" name=""/>
        <dsp:cNvSpPr/>
      </dsp:nvSpPr>
      <dsp:spPr>
        <a:xfrm>
          <a:off x="0" y="0"/>
          <a:ext cx="6583680" cy="9656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>
              <a:solidFill>
                <a:schemeClr val="tx1"/>
              </a:solidFill>
            </a:rPr>
            <a:t>Sosialisasi</a:t>
          </a:r>
          <a:r>
            <a:rPr lang="id-ID" sz="1500" kern="1200" dirty="0" smtClean="0"/>
            <a:t> </a:t>
          </a:r>
          <a:r>
            <a:rPr lang="id-ID" sz="1800" b="1" u="sng" kern="1200" dirty="0" smtClean="0">
              <a:solidFill>
                <a:srgbClr val="FFC000"/>
              </a:solidFill>
            </a:rPr>
            <a:t>merupakan proses belajar seseorang </a:t>
          </a:r>
          <a:r>
            <a:rPr lang="id-ID" sz="1500" kern="1200" dirty="0" smtClean="0">
              <a:solidFill>
                <a:schemeClr val="tx1"/>
              </a:solidFill>
            </a:rPr>
            <a:t>dimana orang tua, persekutuan atau masyarakat </a:t>
          </a:r>
          <a:r>
            <a:rPr lang="id-ID" sz="1800" b="1" u="sng" kern="1200" dirty="0" smtClean="0">
              <a:solidFill>
                <a:srgbClr val="FFC000"/>
              </a:solidFill>
            </a:rPr>
            <a:t>meneruskan</a:t>
          </a:r>
          <a:r>
            <a:rPr lang="id-ID" sz="1500" kern="1200" dirty="0" smtClean="0"/>
            <a:t> </a:t>
          </a:r>
          <a:r>
            <a:rPr lang="id-ID" sz="1500" kern="1200" dirty="0" smtClean="0">
              <a:solidFill>
                <a:schemeClr val="tx1"/>
              </a:solidFill>
            </a:rPr>
            <a:t>pengetahuan, kebiasaan, maupun nilai-nilai </a:t>
          </a:r>
          <a:r>
            <a:rPr lang="id-ID" sz="1800" b="1" u="sng" kern="1200" dirty="0" smtClean="0">
              <a:solidFill>
                <a:srgbClr val="FFC000"/>
              </a:solidFill>
            </a:rPr>
            <a:t>dalam lingkungannya</a:t>
          </a:r>
          <a:endParaRPr lang="id-ID" sz="1800" b="1" u="sng" kern="1200" dirty="0">
            <a:solidFill>
              <a:srgbClr val="FFC000"/>
            </a:solidFill>
          </a:endParaRPr>
        </a:p>
      </dsp:txBody>
      <dsp:txXfrm>
        <a:off x="0" y="0"/>
        <a:ext cx="5516607" cy="965676"/>
      </dsp:txXfrm>
    </dsp:sp>
    <dsp:sp modelId="{7DCE483C-71BF-4CE2-AEC3-55703D3E0C79}">
      <dsp:nvSpPr>
        <dsp:cNvPr id="0" name=""/>
        <dsp:cNvSpPr/>
      </dsp:nvSpPr>
      <dsp:spPr>
        <a:xfrm>
          <a:off x="551383" y="1141253"/>
          <a:ext cx="6583680" cy="9656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3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>
              <a:solidFill>
                <a:schemeClr val="tx1"/>
              </a:solidFill>
            </a:rPr>
            <a:t>Proses sosialisasi mempunyai peranan yang sangat penting dalam </a:t>
          </a:r>
          <a:r>
            <a:rPr lang="id-ID" sz="1500" b="1" u="sng" kern="1200" dirty="0" smtClean="0">
              <a:solidFill>
                <a:srgbClr val="C00000"/>
              </a:solidFill>
            </a:rPr>
            <a:t>pembentukan kepribadian seseorang</a:t>
          </a:r>
          <a:endParaRPr lang="id-ID" sz="1500" b="1" u="sng" kern="1200" dirty="0">
            <a:solidFill>
              <a:srgbClr val="C00000"/>
            </a:solidFill>
          </a:endParaRPr>
        </a:p>
      </dsp:txBody>
      <dsp:txXfrm>
        <a:off x="551383" y="1141253"/>
        <a:ext cx="5404607" cy="965676"/>
      </dsp:txXfrm>
    </dsp:sp>
    <dsp:sp modelId="{B95D122D-E3B5-4D92-BC57-1D9BE7042CD8}">
      <dsp:nvSpPr>
        <dsp:cNvPr id="0" name=""/>
        <dsp:cNvSpPr/>
      </dsp:nvSpPr>
      <dsp:spPr>
        <a:xfrm>
          <a:off x="1094536" y="2282507"/>
          <a:ext cx="6583680" cy="9656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4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>
              <a:solidFill>
                <a:schemeClr val="tx1"/>
              </a:solidFill>
            </a:rPr>
            <a:t>Termasuk dalam membentuk </a:t>
          </a:r>
          <a:r>
            <a:rPr lang="id-ID" sz="1500" b="1" u="sng" kern="1200" dirty="0" smtClean="0">
              <a:solidFill>
                <a:srgbClr val="C00000"/>
              </a:solidFill>
            </a:rPr>
            <a:t>identitas iman kristen</a:t>
          </a:r>
          <a:endParaRPr lang="id-ID" sz="1500" b="1" u="sng" kern="1200" dirty="0">
            <a:solidFill>
              <a:srgbClr val="C00000"/>
            </a:solidFill>
          </a:endParaRPr>
        </a:p>
      </dsp:txBody>
      <dsp:txXfrm>
        <a:off x="1094536" y="2282507"/>
        <a:ext cx="5412836" cy="965676"/>
      </dsp:txXfrm>
    </dsp:sp>
    <dsp:sp modelId="{C2C8DCE1-7AA0-4C3D-8D4C-879AB8EFB61E}">
      <dsp:nvSpPr>
        <dsp:cNvPr id="0" name=""/>
        <dsp:cNvSpPr/>
      </dsp:nvSpPr>
      <dsp:spPr>
        <a:xfrm>
          <a:off x="1645920" y="3423760"/>
          <a:ext cx="6583680" cy="9656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5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>
              <a:solidFill>
                <a:schemeClr val="tx1"/>
              </a:solidFill>
            </a:rPr>
            <a:t>Proses sosialisasi dilakukan dengan </a:t>
          </a:r>
          <a:r>
            <a:rPr lang="id-ID" sz="1500" b="1" u="sng" kern="1200" dirty="0" smtClean="0">
              <a:solidFill>
                <a:srgbClr val="C00000"/>
              </a:solidFill>
            </a:rPr>
            <a:t>memberikan pengajaran melalui jalan memberikan contoh dan menirukan, maupun pemberian model </a:t>
          </a:r>
          <a:r>
            <a:rPr lang="id-ID" sz="1500" kern="1200" dirty="0" smtClean="0">
              <a:solidFill>
                <a:schemeClr val="tx1"/>
              </a:solidFill>
            </a:rPr>
            <a:t>bagi anak (role model).</a:t>
          </a:r>
          <a:endParaRPr lang="id-ID" sz="1500" kern="1200" dirty="0">
            <a:solidFill>
              <a:schemeClr val="tx1"/>
            </a:solidFill>
          </a:endParaRPr>
        </a:p>
      </dsp:txBody>
      <dsp:txXfrm>
        <a:off x="1645920" y="3423760"/>
        <a:ext cx="5404607" cy="965676"/>
      </dsp:txXfrm>
    </dsp:sp>
    <dsp:sp modelId="{204490FF-BA06-48C7-8E76-86E0256CF979}">
      <dsp:nvSpPr>
        <dsp:cNvPr id="0" name=""/>
        <dsp:cNvSpPr/>
      </dsp:nvSpPr>
      <dsp:spPr>
        <a:xfrm>
          <a:off x="5955990" y="739620"/>
          <a:ext cx="627689" cy="62768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800" kern="1200"/>
        </a:p>
      </dsp:txBody>
      <dsp:txXfrm>
        <a:off x="5955990" y="739620"/>
        <a:ext cx="627689" cy="627689"/>
      </dsp:txXfrm>
    </dsp:sp>
    <dsp:sp modelId="{4F8BE600-FCB0-4193-984D-EF177A54F304}">
      <dsp:nvSpPr>
        <dsp:cNvPr id="0" name=""/>
        <dsp:cNvSpPr/>
      </dsp:nvSpPr>
      <dsp:spPr>
        <a:xfrm>
          <a:off x="6507373" y="1880873"/>
          <a:ext cx="627689" cy="62768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800" kern="1200"/>
        </a:p>
      </dsp:txBody>
      <dsp:txXfrm>
        <a:off x="6507373" y="1880873"/>
        <a:ext cx="627689" cy="627689"/>
      </dsp:txXfrm>
    </dsp:sp>
    <dsp:sp modelId="{94C55920-E715-46D5-9931-980529C927C6}">
      <dsp:nvSpPr>
        <dsp:cNvPr id="0" name=""/>
        <dsp:cNvSpPr/>
      </dsp:nvSpPr>
      <dsp:spPr>
        <a:xfrm>
          <a:off x="7050527" y="3022127"/>
          <a:ext cx="627689" cy="62768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800" kern="1200"/>
        </a:p>
      </dsp:txBody>
      <dsp:txXfrm>
        <a:off x="7050527" y="3022127"/>
        <a:ext cx="627689" cy="62768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EE08F3-AF17-4B5E-91F5-45BC87F60E01}">
      <dsp:nvSpPr>
        <dsp:cNvPr id="0" name=""/>
        <dsp:cNvSpPr/>
      </dsp:nvSpPr>
      <dsp:spPr>
        <a:xfrm>
          <a:off x="0" y="9265"/>
          <a:ext cx="8229600" cy="1771453"/>
        </a:xfrm>
        <a:prstGeom prst="round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kern="1200" dirty="0" smtClean="0"/>
            <a:t>Proses pendewasaan seseorang secara holistik tidak hanya sosialisasi saja tetapi perlu juga edukasi</a:t>
          </a:r>
          <a:endParaRPr lang="id-ID" sz="2500" kern="1200" dirty="0"/>
        </a:p>
      </dsp:txBody>
      <dsp:txXfrm>
        <a:off x="0" y="9265"/>
        <a:ext cx="8229600" cy="1771453"/>
      </dsp:txXfrm>
    </dsp:sp>
    <dsp:sp modelId="{20E75197-B32D-4E01-B9BD-A5714281E670}">
      <dsp:nvSpPr>
        <dsp:cNvPr id="0" name=""/>
        <dsp:cNvSpPr/>
      </dsp:nvSpPr>
      <dsp:spPr>
        <a:xfrm>
          <a:off x="0" y="1780718"/>
          <a:ext cx="82296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id-ID" sz="2000" kern="1200"/>
        </a:p>
      </dsp:txBody>
      <dsp:txXfrm>
        <a:off x="0" y="1780718"/>
        <a:ext cx="8229600" cy="414000"/>
      </dsp:txXfrm>
    </dsp:sp>
    <dsp:sp modelId="{B3F3AE65-566C-492F-8538-86D729FCDD69}">
      <dsp:nvSpPr>
        <dsp:cNvPr id="0" name=""/>
        <dsp:cNvSpPr/>
      </dsp:nvSpPr>
      <dsp:spPr>
        <a:xfrm>
          <a:off x="0" y="2194718"/>
          <a:ext cx="8229600" cy="1771453"/>
        </a:xfrm>
        <a:prstGeom prst="round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kern="1200" dirty="0" smtClean="0"/>
            <a:t>Edukasi adalah pendidikan yang diberikan </a:t>
          </a:r>
          <a:r>
            <a:rPr lang="id-ID" sz="2500" b="1" u="sng" kern="1200" dirty="0" smtClean="0">
              <a:solidFill>
                <a:srgbClr val="FFFF00"/>
              </a:solidFill>
            </a:rPr>
            <a:t>secara sengaja, terencana dan terstruktur </a:t>
          </a:r>
          <a:r>
            <a:rPr lang="id-ID" sz="2500" kern="1200" dirty="0" smtClean="0"/>
            <a:t>agar tercipta individu yang </a:t>
          </a:r>
          <a:r>
            <a:rPr lang="id-ID" sz="2500" b="1" u="sng" kern="1200" dirty="0" smtClean="0">
              <a:solidFill>
                <a:srgbClr val="FFFF00"/>
              </a:solidFill>
            </a:rPr>
            <a:t>kritis dalam menyikapi dampak sosialisasi </a:t>
          </a:r>
          <a:r>
            <a:rPr lang="id-ID" sz="2500" kern="1200" dirty="0" smtClean="0"/>
            <a:t>dan </a:t>
          </a:r>
          <a:r>
            <a:rPr lang="id-ID" sz="2500" b="1" i="1" u="sng" kern="1200" dirty="0" smtClean="0">
              <a:solidFill>
                <a:srgbClr val="FFFF00"/>
              </a:solidFill>
            </a:rPr>
            <a:t>membawa kedewasaan iman.</a:t>
          </a:r>
          <a:endParaRPr lang="id-ID" sz="2500" b="1" i="1" u="sng" kern="1200" dirty="0">
            <a:solidFill>
              <a:srgbClr val="FFFF00"/>
            </a:solidFill>
          </a:endParaRPr>
        </a:p>
      </dsp:txBody>
      <dsp:txXfrm>
        <a:off x="0" y="2194718"/>
        <a:ext cx="8229600" cy="1771453"/>
      </dsp:txXfrm>
    </dsp:sp>
    <dsp:sp modelId="{99D3B114-209A-475C-8FA9-3A99AD73FC56}">
      <dsp:nvSpPr>
        <dsp:cNvPr id="0" name=""/>
        <dsp:cNvSpPr/>
      </dsp:nvSpPr>
      <dsp:spPr>
        <a:xfrm>
          <a:off x="0" y="3966171"/>
          <a:ext cx="82296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id-ID" sz="2000" kern="1200"/>
        </a:p>
      </dsp:txBody>
      <dsp:txXfrm>
        <a:off x="0" y="3966171"/>
        <a:ext cx="8229600" cy="4140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7823-027C-4753-BCE4-97C2625F7338}" type="datetimeFigureOut">
              <a:rPr lang="id-ID" smtClean="0"/>
              <a:pPr/>
              <a:t>11/08/2016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FD06-39A3-4873-B805-7625052216A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7823-027C-4753-BCE4-97C2625F7338}" type="datetimeFigureOut">
              <a:rPr lang="id-ID" smtClean="0"/>
              <a:pPr/>
              <a:t>11/08/2016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FD06-39A3-4873-B805-7625052216A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7823-027C-4753-BCE4-97C2625F7338}" type="datetimeFigureOut">
              <a:rPr lang="id-ID" smtClean="0"/>
              <a:pPr/>
              <a:t>11/08/2016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FD06-39A3-4873-B805-7625052216A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7823-027C-4753-BCE4-97C2625F7338}" type="datetimeFigureOut">
              <a:rPr lang="id-ID" smtClean="0"/>
              <a:pPr/>
              <a:t>11/08/2016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FD06-39A3-4873-B805-7625052216A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7823-027C-4753-BCE4-97C2625F7338}" type="datetimeFigureOut">
              <a:rPr lang="id-ID" smtClean="0"/>
              <a:pPr/>
              <a:t>11/08/2016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FD06-39A3-4873-B805-7625052216A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7823-027C-4753-BCE4-97C2625F7338}" type="datetimeFigureOut">
              <a:rPr lang="id-ID" smtClean="0"/>
              <a:pPr/>
              <a:t>11/08/2016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FD06-39A3-4873-B805-7625052216A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7823-027C-4753-BCE4-97C2625F7338}" type="datetimeFigureOut">
              <a:rPr lang="id-ID" smtClean="0"/>
              <a:pPr/>
              <a:t>11/08/2016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FD06-39A3-4873-B805-7625052216A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7823-027C-4753-BCE4-97C2625F7338}" type="datetimeFigureOut">
              <a:rPr lang="id-ID" smtClean="0"/>
              <a:pPr/>
              <a:t>11/08/2016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FD06-39A3-4873-B805-7625052216A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7823-027C-4753-BCE4-97C2625F7338}" type="datetimeFigureOut">
              <a:rPr lang="id-ID" smtClean="0"/>
              <a:pPr/>
              <a:t>11/08/2016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FD06-39A3-4873-B805-7625052216A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7823-027C-4753-BCE4-97C2625F7338}" type="datetimeFigureOut">
              <a:rPr lang="id-ID" smtClean="0"/>
              <a:pPr/>
              <a:t>11/08/2016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FD06-39A3-4873-B805-7625052216A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7823-027C-4753-BCE4-97C2625F7338}" type="datetimeFigureOut">
              <a:rPr lang="id-ID" smtClean="0"/>
              <a:pPr/>
              <a:t>11/08/2016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237FD06-39A3-4873-B805-7625052216A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FA7823-027C-4753-BCE4-97C2625F7338}" type="datetimeFigureOut">
              <a:rPr lang="id-ID" smtClean="0"/>
              <a:pPr/>
              <a:t>11/08/2016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237FD06-39A3-4873-B805-7625052216AC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KELUARGA SEBAGAI PUSAT UTAMA PENDIDIKAN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ULANGAN 6:4-9, 2 TIMOTIUS 1:3-10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pengaruhnya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39552" y="2852936"/>
            <a:ext cx="7920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2000" dirty="0" smtClean="0">
                <a:solidFill>
                  <a:srgbClr val="FFFF00"/>
                </a:solidFill>
                <a:latin typeface="Comic Sans MS" pitchFamily="66" charset="0"/>
              </a:rPr>
              <a:t>Pengawasan orang tua menjadi lemah</a:t>
            </a:r>
          </a:p>
          <a:p>
            <a:pPr algn="just">
              <a:buNone/>
            </a:pPr>
            <a:r>
              <a:rPr lang="id-ID" sz="2000" dirty="0" smtClean="0">
                <a:solidFill>
                  <a:srgbClr val="FFFF00"/>
                </a:solidFill>
                <a:latin typeface="Comic Sans MS" pitchFamily="66" charset="0"/>
              </a:rPr>
              <a:t> seharusnya orang tua menjadi agen control sosial</a:t>
            </a:r>
          </a:p>
          <a:p>
            <a:pPr algn="just">
              <a:buNone/>
            </a:pPr>
            <a:r>
              <a:rPr lang="id-ID" sz="2000" dirty="0" smtClean="0">
                <a:solidFill>
                  <a:srgbClr val="FFFF00"/>
                </a:solidFill>
                <a:latin typeface="Comic Sans MS" pitchFamily="66" charset="0"/>
              </a:rPr>
              <a:t> Menjadi orang tua yang baik bukan berarti menyetujui semua         kehendak anak</a:t>
            </a:r>
          </a:p>
          <a:p>
            <a:pPr algn="just">
              <a:buNone/>
            </a:pPr>
            <a:r>
              <a:rPr lang="id-ID" sz="2000" dirty="0" smtClean="0">
                <a:solidFill>
                  <a:srgbClr val="FFFF00"/>
                </a:solidFill>
                <a:latin typeface="Comic Sans MS" pitchFamily="66" charset="0"/>
              </a:rPr>
              <a:t>kesaksian hidup kristiani orangtua dapat menjadi teladan yang efektif untuk semakin mengenal dan mencintai Kristus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/>
              <a:t>Kegiatan 3-4 hal 17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BACA : ULANGAN </a:t>
            </a:r>
            <a:r>
              <a:rPr lang="id-ID" dirty="0" smtClean="0"/>
              <a:t>6:4-9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APA PESAN YANG TERDAPAT DALAM AYAT ALKITAB DI ATAS?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MATERI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1. Pengertian Pendidikan</a:t>
            </a:r>
          </a:p>
          <a:p>
            <a:pPr>
              <a:buFontTx/>
              <a:buChar char="-"/>
            </a:pPr>
            <a:r>
              <a:rPr lang="id-ID" dirty="0" smtClean="0"/>
              <a:t>pendidikan?</a:t>
            </a:r>
          </a:p>
          <a:p>
            <a:pPr>
              <a:buFontTx/>
              <a:buChar char="-"/>
            </a:pPr>
            <a:r>
              <a:rPr lang="id-ID" dirty="0" smtClean="0"/>
              <a:t>Sekolah?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442424"/>
          </a:xfrm>
        </p:spPr>
        <p:txBody>
          <a:bodyPr>
            <a:normAutofit fontScale="90000"/>
          </a:bodyPr>
          <a:lstStyle/>
          <a:p>
            <a:r>
              <a:rPr lang="id-ID" sz="4000" dirty="0" smtClean="0"/>
              <a:t>2. Keluarga sebagai Pusat Utama Pendidikan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Setujukah kamu dengan pernyataan bahwa keluarga adalah pusat utama pendidikan</a:t>
            </a:r>
          </a:p>
          <a:p>
            <a:r>
              <a:rPr lang="id-ID" dirty="0" smtClean="0"/>
              <a:t>Berikan  alasan atas jawaban mu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A. TUGAS ORANG TUA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inus 4"/>
          <p:cNvSpPr/>
          <p:nvPr/>
        </p:nvSpPr>
        <p:spPr>
          <a:xfrm>
            <a:off x="2699792" y="2852936"/>
            <a:ext cx="914400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Minus 5"/>
          <p:cNvSpPr/>
          <p:nvPr/>
        </p:nvSpPr>
        <p:spPr>
          <a:xfrm rot="5400000">
            <a:off x="6084168" y="3717032"/>
            <a:ext cx="914400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Minus 6"/>
          <p:cNvSpPr/>
          <p:nvPr/>
        </p:nvSpPr>
        <p:spPr>
          <a:xfrm rot="5400000">
            <a:off x="1979712" y="3645024"/>
            <a:ext cx="914400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Minus 7"/>
          <p:cNvSpPr/>
          <p:nvPr/>
        </p:nvSpPr>
        <p:spPr>
          <a:xfrm>
            <a:off x="5436096" y="2780928"/>
            <a:ext cx="914400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Minus 8"/>
          <p:cNvSpPr/>
          <p:nvPr/>
        </p:nvSpPr>
        <p:spPr>
          <a:xfrm>
            <a:off x="4067944" y="4581128"/>
            <a:ext cx="914400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B. Peran orang tua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1. dalam proses sosialisasi</a:t>
            </a:r>
          </a:p>
          <a:p>
            <a:r>
              <a:rPr lang="id-ID" dirty="0" smtClean="0"/>
              <a:t>2. dalam proses edukasi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1. Peran keluarga dalam proses sosialisasi (2 tim 1:5)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2. Peran keluarga dalam proses edukasi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Kenyataan nya..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435</TotalTime>
  <Words>336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KELUARGA SEBAGAI PUSAT UTAMA PENDIDIKAN</vt:lpstr>
      <vt:lpstr>BACA : ULANGAN 6:4-9</vt:lpstr>
      <vt:lpstr>MATERI</vt:lpstr>
      <vt:lpstr>2. Keluarga sebagai Pusat Utama Pendidikan </vt:lpstr>
      <vt:lpstr>A. TUGAS ORANG TUA</vt:lpstr>
      <vt:lpstr>B. Peran orang tua</vt:lpstr>
      <vt:lpstr>1. Peran keluarga dalam proses sosialisasi (2 tim 1:5)</vt:lpstr>
      <vt:lpstr>2. Peran keluarga dalam proses edukasi</vt:lpstr>
      <vt:lpstr>Kenyataan nya..</vt:lpstr>
      <vt:lpstr>pengaruhnya</vt:lpstr>
      <vt:lpstr>kesimpulan</vt:lpstr>
      <vt:lpstr>tugas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KELUARGA SEBAGAI PUSAT UTAMA PENDIDIKAN</dc:title>
  <dc:creator>Asus</dc:creator>
  <cp:lastModifiedBy>Asus</cp:lastModifiedBy>
  <cp:revision>30</cp:revision>
  <dcterms:created xsi:type="dcterms:W3CDTF">2015-08-28T02:15:58Z</dcterms:created>
  <dcterms:modified xsi:type="dcterms:W3CDTF">2016-08-11T00:22:33Z</dcterms:modified>
</cp:coreProperties>
</file>