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98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59" r:id="rId6"/>
    <p:sldId id="260" r:id="rId7"/>
    <p:sldId id="273" r:id="rId8"/>
    <p:sldId id="261" r:id="rId9"/>
    <p:sldId id="265" r:id="rId10"/>
    <p:sldId id="266" r:id="rId11"/>
    <p:sldId id="271" r:id="rId12"/>
    <p:sldId id="27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2"/>
    <p:restoredTop sz="93681"/>
  </p:normalViewPr>
  <p:slideViewPr>
    <p:cSldViewPr snapToGrid="0" snapToObjects="1">
      <p:cViewPr varScale="1">
        <p:scale>
          <a:sx n="68" d="100"/>
          <a:sy n="68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26A80-A596-244A-B8EF-8504A39CB905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E13BB-DDB6-394B-8F1F-90342A5DE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6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E13BB-DDB6-394B-8F1F-90342A5DED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E13BB-DDB6-394B-8F1F-90342A5DED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3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AE9E6-48A1-459A-9229-D28571594631}" type="datetime1">
              <a:rPr lang="en-GB" smtClean="0"/>
              <a:t>24/08/2016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6504-8639-CA44-A8CE-6A9747CC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6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309B-4F94-4B06-80A3-5C16BFBD8690}" type="datetime1">
              <a:rPr lang="en-GB" smtClean="0"/>
              <a:t>24/08/2016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6504-8639-CA44-A8CE-6A9747CC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4522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309B-4F94-4B06-80A3-5C16BFBD8690}" type="datetime1">
              <a:rPr lang="en-GB" smtClean="0"/>
              <a:t>24/08/2016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6504-8639-CA44-A8CE-6A9747CC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5165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309B-4F94-4B06-80A3-5C16BFBD8690}" type="datetime1">
              <a:rPr lang="en-GB" smtClean="0"/>
              <a:t>24/08/2016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6504-8639-CA44-A8CE-6A9747CC67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174915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309B-4F94-4B06-80A3-5C16BFBD8690}" type="datetime1">
              <a:rPr lang="en-GB" smtClean="0"/>
              <a:t>24/08/2016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6504-8639-CA44-A8CE-6A9747CC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32780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309B-4F94-4B06-80A3-5C16BFBD8690}" type="datetime1">
              <a:rPr lang="en-GB" smtClean="0"/>
              <a:t>24/08/2016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6504-8639-CA44-A8CE-6A9747CC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3915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309B-4F94-4B06-80A3-5C16BFBD8690}" type="datetime1">
              <a:rPr lang="en-GB" smtClean="0"/>
              <a:t>24/08/2016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6504-8639-CA44-A8CE-6A9747CC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10085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852D-1921-4A72-9977-80DF5BAF9D9F}" type="datetime1">
              <a:rPr lang="en-GB" smtClean="0"/>
              <a:t>24/08/2016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6504-8639-CA44-A8CE-6A9747CC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15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407C-2FEE-4113-96CD-0BC38534874C}" type="datetime1">
              <a:rPr lang="en-GB" smtClean="0"/>
              <a:t>24/08/2016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6504-8639-CA44-A8CE-6A9747CC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2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BC51-AD10-42AC-9D29-93350657A3D8}" type="datetime1">
              <a:rPr lang="en-GB" smtClean="0"/>
              <a:t>24/08/2016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6504-8639-CA44-A8CE-6A9747CC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66A8-BF1D-47BC-9313-E24FC8C4B816}" type="datetime1">
              <a:rPr lang="en-GB" smtClean="0"/>
              <a:t>24/08/2016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6504-8639-CA44-A8CE-6A9747CC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4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CD11-FF4D-4B23-88F9-8FCA507F13F8}" type="datetime1">
              <a:rPr lang="en-GB" smtClean="0"/>
              <a:t>24/08/2016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6504-8639-CA44-A8CE-6A9747CC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8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5B1C-51A1-4D32-B8CF-EE67EC0F60EC}" type="datetime1">
              <a:rPr lang="en-GB" smtClean="0"/>
              <a:t>24/08/2016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6504-8639-CA44-A8CE-6A9747CC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4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1015-DFAB-4133-A199-087D5B18F6D2}" type="datetime1">
              <a:rPr lang="en-GB" smtClean="0"/>
              <a:t>24/08/2016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6504-8639-CA44-A8CE-6A9747CC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0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4BB0-FF27-4081-9C92-13BDE61D20AE}" type="datetime1">
              <a:rPr lang="en-GB" smtClean="0"/>
              <a:t>24/08/2016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6504-8639-CA44-A8CE-6A9747CC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3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DD7C-3001-4524-9DB5-AC58FA02D274}" type="datetime1">
              <a:rPr lang="en-GB" smtClean="0"/>
              <a:t>24/08/2016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6504-8639-CA44-A8CE-6A9747CC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9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1D37-159F-4479-BDC5-EE8D2B2E52A3}" type="datetime1">
              <a:rPr lang="en-GB" smtClean="0"/>
              <a:t>24/08/2016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6504-8639-CA44-A8CE-6A9747CC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0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AE309B-4F94-4B06-80A3-5C16BFBD8690}" type="datetime1">
              <a:rPr lang="en-GB" smtClean="0"/>
              <a:t>24/08/2016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Citi - Pune Technology Analyst Training - 2016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A6504-8639-CA44-A8CE-6A9747CC6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19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  <p:sldLayoutId id="2147484212" r:id="rId14"/>
    <p:sldLayoutId id="2147484213" r:id="rId15"/>
    <p:sldLayoutId id="2147484214" r:id="rId16"/>
    <p:sldLayoutId id="2147484215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Pune Technical Analyst 2016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Teamwork and Planning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545" y="1533236"/>
            <a:ext cx="10199255" cy="457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6 CRITICALLY IMPORTANT STEPS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Create a project plan: what are you going to do? (Be creative within limits)</a:t>
            </a:r>
          </a:p>
          <a:p>
            <a:pPr marL="514350" indent="-514350">
              <a:buAutoNum type="arabicPeriod"/>
            </a:pPr>
            <a:r>
              <a:rPr lang="en-US" dirty="0"/>
              <a:t>Agree who is doing what – work to your strengths</a:t>
            </a:r>
          </a:p>
          <a:p>
            <a:pPr marL="514350" indent="-514350">
              <a:buAutoNum type="arabicPeriod"/>
            </a:pPr>
            <a:r>
              <a:rPr lang="en-US" dirty="0"/>
              <a:t>Spend time on analysis and design, before you begin coding </a:t>
            </a:r>
          </a:p>
          <a:p>
            <a:pPr marL="514350" indent="-514350">
              <a:buAutoNum type="arabicPeriod"/>
            </a:pPr>
            <a:r>
              <a:rPr lang="en-US" dirty="0"/>
              <a:t>Focus on quickly getting a simple end-to-end application working with all the key components – database, business logic, User Interface.</a:t>
            </a:r>
          </a:p>
          <a:p>
            <a:pPr marL="514350" indent="-514350">
              <a:buAutoNum type="arabicPeriod"/>
            </a:pPr>
            <a:r>
              <a:rPr lang="en-US" dirty="0"/>
              <a:t>Version control – get your code into </a:t>
            </a:r>
            <a:r>
              <a:rPr lang="en-US" dirty="0" err="1"/>
              <a:t>Git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Keep talking to each other – morning stand-ups, team meetings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Citi - Pune Technology Analyst Training - 2016</a:t>
            </a:r>
          </a:p>
        </p:txBody>
      </p:sp>
    </p:spTree>
    <p:extLst>
      <p:ext uri="{BB962C8B-B14F-4D97-AF65-F5344CB8AC3E}">
        <p14:creationId xmlns:p14="http://schemas.microsoft.com/office/powerpoint/2010/main" val="83700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as a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Choose a project leader</a:t>
            </a:r>
          </a:p>
          <a:p>
            <a:pPr lvl="1"/>
            <a:r>
              <a:rPr lang="en-GB" dirty="0"/>
              <a:t>If a decision is taking too long, then vote or impose a choice</a:t>
            </a:r>
          </a:p>
          <a:p>
            <a:pPr lvl="1"/>
            <a:r>
              <a:rPr lang="en-GB" dirty="0"/>
              <a:t>If you don’t like the choice, then ‘Disagree and commit!’</a:t>
            </a:r>
          </a:p>
          <a:p>
            <a:r>
              <a:rPr lang="en-GB" dirty="0"/>
              <a:t>Work according to the team’s priorities, not yours!</a:t>
            </a:r>
          </a:p>
          <a:p>
            <a:r>
              <a:rPr lang="en-GB" dirty="0"/>
              <a:t>Communicate regularly</a:t>
            </a:r>
          </a:p>
          <a:p>
            <a:r>
              <a:rPr lang="en-GB" dirty="0"/>
              <a:t>Assign specific roles: documentation, testing, posters</a:t>
            </a:r>
          </a:p>
          <a:p>
            <a:r>
              <a:rPr lang="en-GB" dirty="0"/>
              <a:t>Choose a project manager: owns progress chasing, clear view of status and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</a:p>
        </p:txBody>
      </p:sp>
    </p:spTree>
    <p:extLst>
      <p:ext uri="{BB962C8B-B14F-4D97-AF65-F5344CB8AC3E}">
        <p14:creationId xmlns:p14="http://schemas.microsoft.com/office/powerpoint/2010/main" val="228418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Fair Friday 2nd September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Choose a </a:t>
            </a:r>
            <a:r>
              <a:rPr lang="en-GB" b="1" i="1" u="sng" dirty="0"/>
              <a:t>good </a:t>
            </a:r>
            <a:r>
              <a:rPr lang="en-GB" dirty="0"/>
              <a:t> name for your project: no initials!</a:t>
            </a:r>
          </a:p>
          <a:p>
            <a:r>
              <a:rPr lang="en-GB" dirty="0"/>
              <a:t>Prepare 2 PowerPoint portrait slides as posters</a:t>
            </a:r>
          </a:p>
          <a:p>
            <a:pPr lvl="1"/>
            <a:r>
              <a:rPr lang="en-GB" dirty="0"/>
              <a:t>Your project name, logo, team names</a:t>
            </a:r>
          </a:p>
          <a:p>
            <a:pPr lvl="1"/>
            <a:r>
              <a:rPr lang="en-GB" dirty="0"/>
              <a:t>Architecture with meaning </a:t>
            </a:r>
            <a:r>
              <a:rPr lang="en-GB" dirty="0" err="1"/>
              <a:t>eg</a:t>
            </a:r>
            <a:r>
              <a:rPr lang="en-GB" dirty="0"/>
              <a:t> not a box that says ‘</a:t>
            </a:r>
            <a:r>
              <a:rPr lang="en-GB" dirty="0" err="1"/>
              <a:t>Json</a:t>
            </a:r>
            <a:r>
              <a:rPr lang="en-GB" dirty="0"/>
              <a:t>’ but says ‘Trade price’ with perhaps a </a:t>
            </a:r>
            <a:r>
              <a:rPr lang="en-GB" dirty="0" err="1"/>
              <a:t>Json</a:t>
            </a:r>
            <a:r>
              <a:rPr lang="en-GB" dirty="0"/>
              <a:t> logo at the bottom</a:t>
            </a:r>
          </a:p>
          <a:p>
            <a:r>
              <a:rPr lang="en-GB" dirty="0"/>
              <a:t>Be prepared for questions: what is best about your project, what problems did you have to overcome, why is your project useful?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</a:p>
        </p:txBody>
      </p:sp>
    </p:spTree>
    <p:extLst>
      <p:ext uri="{BB962C8B-B14F-4D97-AF65-F5344CB8AC3E}">
        <p14:creationId xmlns:p14="http://schemas.microsoft.com/office/powerpoint/2010/main" val="429360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</a:p>
        </p:txBody>
      </p:sp>
    </p:spTree>
    <p:extLst>
      <p:ext uri="{BB962C8B-B14F-4D97-AF65-F5344CB8AC3E}">
        <p14:creationId xmlns:p14="http://schemas.microsoft.com/office/powerpoint/2010/main" val="139561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Purpose Of Project &amp; Areas of Focus</a:t>
            </a:r>
          </a:p>
          <a:p>
            <a:pPr marL="0" indent="0">
              <a:buNone/>
            </a:pPr>
            <a:r>
              <a:rPr lang="en-US" dirty="0"/>
              <a:t>Assessment</a:t>
            </a:r>
          </a:p>
          <a:p>
            <a:pPr marL="0" indent="0">
              <a:buNone/>
            </a:pPr>
            <a:r>
              <a:rPr lang="en-US" dirty="0"/>
              <a:t>Areas of Focus – Development Principles </a:t>
            </a:r>
          </a:p>
          <a:p>
            <a:pPr marL="0" indent="0">
              <a:buNone/>
            </a:pPr>
            <a:r>
              <a:rPr lang="en-US" dirty="0"/>
              <a:t>Timeline</a:t>
            </a:r>
          </a:p>
          <a:p>
            <a:pPr marL="0" indent="0">
              <a:buNone/>
            </a:pPr>
            <a:r>
              <a:rPr lang="en-US" dirty="0"/>
              <a:t>Business Projects</a:t>
            </a:r>
          </a:p>
          <a:p>
            <a:pPr marL="0" indent="0">
              <a:buNone/>
            </a:pPr>
            <a:r>
              <a:rPr lang="en-US" dirty="0"/>
              <a:t>Technologies</a:t>
            </a:r>
          </a:p>
          <a:p>
            <a:pPr marL="0" indent="0">
              <a:buNone/>
            </a:pPr>
            <a:r>
              <a:rPr lang="en-US" dirty="0"/>
              <a:t>Teamwork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</a:p>
        </p:txBody>
      </p:sp>
    </p:spTree>
    <p:extLst>
      <p:ext uri="{BB962C8B-B14F-4D97-AF65-F5344CB8AC3E}">
        <p14:creationId xmlns:p14="http://schemas.microsoft.com/office/powerpoint/2010/main" val="134546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Designed to reinforce the </a:t>
            </a:r>
          </a:p>
          <a:p>
            <a:pPr lvl="1"/>
            <a:r>
              <a:rPr lang="en-GB" dirty="0"/>
              <a:t>technical</a:t>
            </a:r>
          </a:p>
          <a:p>
            <a:pPr lvl="1"/>
            <a:r>
              <a:rPr lang="en-GB" dirty="0"/>
              <a:t>financial </a:t>
            </a:r>
          </a:p>
          <a:p>
            <a:pPr lvl="1"/>
            <a:r>
              <a:rPr lang="en-GB" dirty="0"/>
              <a:t>professional skills </a:t>
            </a:r>
          </a:p>
          <a:p>
            <a:pPr marL="0" indent="0">
              <a:buNone/>
            </a:pPr>
            <a:r>
              <a:rPr lang="en-GB" dirty="0"/>
              <a:t>taught during the past five weeks.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particular to </a:t>
            </a:r>
          </a:p>
          <a:p>
            <a:pPr lvl="1"/>
            <a:r>
              <a:rPr lang="en-GB" dirty="0"/>
              <a:t>use computer technology in the development of a complex business systems.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</a:p>
        </p:txBody>
      </p:sp>
    </p:spTree>
    <p:extLst>
      <p:ext uri="{BB962C8B-B14F-4D97-AF65-F5344CB8AC3E}">
        <p14:creationId xmlns:p14="http://schemas.microsoft.com/office/powerpoint/2010/main" val="12362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573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Areas of Focus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9" y="463494"/>
            <a:ext cx="4525819" cy="6394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99" y="463494"/>
            <a:ext cx="4530192" cy="640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7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assessment will focus on </a:t>
            </a:r>
            <a:endParaRPr lang="en-US" dirty="0"/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Teamwork, clear communication and logical problem solving skills </a:t>
            </a:r>
            <a:endParaRPr lang="en-US" dirty="0">
              <a:effectLst/>
            </a:endParaRPr>
          </a:p>
          <a:p>
            <a:pPr lvl="1"/>
            <a:r>
              <a:rPr lang="en-GB" dirty="0"/>
              <a:t>Requirements analysis and technical design</a:t>
            </a:r>
            <a:endParaRPr lang="en-US" dirty="0">
              <a:effectLst/>
            </a:endParaRPr>
          </a:p>
          <a:p>
            <a:pPr lvl="1"/>
            <a:r>
              <a:rPr lang="en-GB" dirty="0"/>
              <a:t>Clean coding, efficient scripting and system testing</a:t>
            </a:r>
            <a:endParaRPr lang="en-US" dirty="0">
              <a:effectLst/>
            </a:endParaRPr>
          </a:p>
          <a:p>
            <a:pPr lvl="1"/>
            <a:r>
              <a:rPr lang="en-GB" dirty="0"/>
              <a:t>High quality deliverables – user stories, design documentation, test cases</a:t>
            </a:r>
            <a:endParaRPr lang="en-US" dirty="0">
              <a:effectLst/>
            </a:endParaRPr>
          </a:p>
          <a:p>
            <a:pPr lvl="1"/>
            <a:r>
              <a:rPr lang="en-GB" dirty="0"/>
              <a:t>Working to ambitious deadlines using agile best practices</a:t>
            </a:r>
            <a:endParaRPr lang="en-US" dirty="0">
              <a:effectLst/>
            </a:endParaRPr>
          </a:p>
          <a:p>
            <a:pPr lvl="1"/>
            <a:r>
              <a:rPr lang="en-GB" dirty="0"/>
              <a:t>The use of appropriate tools and technologies</a:t>
            </a:r>
            <a:endParaRPr lang="en-US" dirty="0">
              <a:effectLst/>
            </a:endParaRP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The preparation of a business presentation to peers, instructors and managers</a:t>
            </a:r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Citi - Pune Technology Analyst Training - 2016</a:t>
            </a:r>
          </a:p>
        </p:txBody>
      </p:sp>
    </p:spTree>
    <p:extLst>
      <p:ext uri="{BB962C8B-B14F-4D97-AF65-F5344CB8AC3E}">
        <p14:creationId xmlns:p14="http://schemas.microsoft.com/office/powerpoint/2010/main" val="205710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813"/>
          </a:xfrm>
        </p:spPr>
        <p:txBody>
          <a:bodyPr/>
          <a:lstStyle/>
          <a:p>
            <a:pPr algn="ctr"/>
            <a:r>
              <a:rPr lang="en-US" dirty="0"/>
              <a:t>Timeline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92913" y="5717454"/>
            <a:ext cx="10515600" cy="554037"/>
          </a:xfr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chemeClr val="bg1"/>
                </a:solidFill>
              </a:rPr>
              <a:t>Good news – you can work over the weekend !!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030553"/>
              </p:ext>
            </p:extLst>
          </p:nvPr>
        </p:nvGraphicFramePr>
        <p:xfrm>
          <a:off x="933122" y="1126834"/>
          <a:ext cx="10686223" cy="4470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7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542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772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Specification, Analysis, Design and Planning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 25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August </a:t>
                      </a:r>
                      <a:r>
                        <a:rPr lang="en-US" dirty="0"/>
                        <a:t>– 9am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</a:t>
                      </a:r>
                      <a:r>
                        <a:rPr lang="en-US" baseline="0" dirty="0"/>
                        <a:t>26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August </a:t>
                      </a:r>
                      <a:r>
                        <a:rPr lang="en-US" baseline="0" dirty="0"/>
                        <a:t> - </a:t>
                      </a:r>
                      <a:r>
                        <a:rPr lang="en-US" dirty="0"/>
                        <a:t>9am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772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 of Key Project Components including minimal system: ASAP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 </a:t>
                      </a:r>
                      <a:r>
                        <a:rPr lang="en-US" baseline="0" dirty="0"/>
                        <a:t>26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August </a:t>
                      </a:r>
                      <a:r>
                        <a:rPr lang="en-US" baseline="0" dirty="0"/>
                        <a:t> - </a:t>
                      </a:r>
                      <a:r>
                        <a:rPr lang="en-US" dirty="0"/>
                        <a:t>9am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</a:t>
                      </a:r>
                      <a:r>
                        <a:rPr lang="en-US" baseline="0" dirty="0"/>
                        <a:t> 1</a:t>
                      </a:r>
                      <a:r>
                        <a:rPr lang="en-US" baseline="30000" dirty="0"/>
                        <a:t>st</a:t>
                      </a:r>
                      <a:r>
                        <a:rPr lang="en-US" baseline="0" dirty="0"/>
                        <a:t> September – 9am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772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</a:t>
                      </a:r>
                      <a:r>
                        <a:rPr lang="en-US" baseline="0" dirty="0"/>
                        <a:t> 1</a:t>
                      </a:r>
                      <a:r>
                        <a:rPr lang="en-US" baseline="30000" dirty="0"/>
                        <a:t>st</a:t>
                      </a:r>
                      <a:r>
                        <a:rPr lang="en-US" baseline="0" dirty="0"/>
                        <a:t> September – 9am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September</a:t>
                      </a:r>
                      <a:r>
                        <a:rPr lang="en-US" baseline="0" dirty="0"/>
                        <a:t> – </a:t>
                      </a:r>
                      <a:r>
                        <a:rPr lang="en-US" dirty="0"/>
                        <a:t>COB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77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Presentation &amp; Demo Preparation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September – 9am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September </a:t>
                      </a:r>
                      <a:r>
                        <a:rPr lang="en-US" dirty="0"/>
                        <a:t>–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Noon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772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Presentation &amp; Demo to managers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September – 2:00pm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September – 5:00pm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36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 and sweet, 2-3 pages so all understand the aims</a:t>
            </a:r>
          </a:p>
          <a:p>
            <a:r>
              <a:rPr lang="en-GB" dirty="0"/>
              <a:t>State the problem </a:t>
            </a:r>
            <a:r>
              <a:rPr lang="en-GB" dirty="0" err="1"/>
              <a:t>eg</a:t>
            </a:r>
            <a:r>
              <a:rPr lang="en-GB" dirty="0"/>
              <a:t> ‘A trading simulator to allow both trading and non-trading personnel to better understand the trading process’</a:t>
            </a:r>
          </a:p>
          <a:p>
            <a:r>
              <a:rPr lang="en-GB" dirty="0"/>
              <a:t>Prioritised list of deliverables </a:t>
            </a:r>
            <a:r>
              <a:rPr lang="en-GB" dirty="0" err="1"/>
              <a:t>eg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Display a list of stocks to the user</a:t>
            </a:r>
          </a:p>
          <a:p>
            <a:pPr lvl="1"/>
            <a:r>
              <a:rPr lang="en-GB" dirty="0"/>
              <a:t>When the user selects a stock:</a:t>
            </a:r>
          </a:p>
          <a:p>
            <a:pPr lvl="2"/>
            <a:r>
              <a:rPr lang="en-GB" dirty="0"/>
              <a:t>Display current bid and ask</a:t>
            </a:r>
          </a:p>
          <a:p>
            <a:pPr lvl="2"/>
            <a:r>
              <a:rPr lang="en-GB" dirty="0"/>
              <a:t>Option to display history</a:t>
            </a:r>
          </a:p>
          <a:p>
            <a:pPr lvl="2"/>
            <a:r>
              <a:rPr lang="en-GB" dirty="0"/>
              <a:t>Option to buy or take option</a:t>
            </a:r>
          </a:p>
          <a:p>
            <a:pPr lvl="1"/>
            <a:r>
              <a:rPr lang="en-GB" dirty="0"/>
              <a:t>Show trading history and profit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</a:p>
        </p:txBody>
      </p:sp>
    </p:spTree>
    <p:extLst>
      <p:ext uri="{BB962C8B-B14F-4D97-AF65-F5344CB8AC3E}">
        <p14:creationId xmlns:p14="http://schemas.microsoft.com/office/powerpoint/2010/main" val="428965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Working in teams of 5 or 6 analysts you will be building one of the following applications </a:t>
            </a:r>
          </a:p>
          <a:p>
            <a:pPr marL="514350" indent="-514350">
              <a:buAutoNum type="arabicPeriod"/>
            </a:pPr>
            <a:r>
              <a:rPr lang="en-US" dirty="0"/>
              <a:t>Portfolio Manager</a:t>
            </a:r>
          </a:p>
          <a:p>
            <a:pPr marL="514350" indent="-514350">
              <a:buAutoNum type="arabicPeriod"/>
            </a:pPr>
            <a:r>
              <a:rPr lang="en-US" dirty="0"/>
              <a:t>Market Data Analysis Engine</a:t>
            </a:r>
          </a:p>
          <a:p>
            <a:pPr marL="514350" indent="-514350">
              <a:buAutoNum type="arabicPeriod"/>
            </a:pPr>
            <a:r>
              <a:rPr lang="en-US" dirty="0"/>
              <a:t>E-Bond Financial Trader</a:t>
            </a:r>
          </a:p>
          <a:p>
            <a:pPr marL="514350" indent="-514350">
              <a:buAutoNum type="arabicPeriod"/>
            </a:pPr>
            <a:r>
              <a:rPr lang="en-US" dirty="0"/>
              <a:t>Trade Blotter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</a:p>
        </p:txBody>
      </p:sp>
    </p:spTree>
    <p:extLst>
      <p:ext uri="{BB962C8B-B14F-4D97-AF65-F5344CB8AC3E}">
        <p14:creationId xmlns:p14="http://schemas.microsoft.com/office/powerpoint/2010/main" val="65295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Teams can choose whichever technology they have access to, including choice of language, configuration management system and development tools.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good starting point would be</a:t>
            </a:r>
          </a:p>
          <a:p>
            <a:r>
              <a:rPr lang="en-GB" dirty="0"/>
              <a:t>WPF user interface</a:t>
            </a:r>
          </a:p>
          <a:p>
            <a:r>
              <a:rPr lang="en-GB" dirty="0"/>
              <a:t>Mid Tier – Java and application servers exposing REST services</a:t>
            </a:r>
          </a:p>
          <a:p>
            <a:r>
              <a:rPr lang="en-GB" dirty="0"/>
              <a:t>Data Tier – MySQL or SQL Server, some derived from ETL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Citi - Pune Technology Analyst Training - 2016</a:t>
            </a:r>
          </a:p>
        </p:txBody>
      </p:sp>
    </p:spTree>
    <p:extLst>
      <p:ext uri="{BB962C8B-B14F-4D97-AF65-F5344CB8AC3E}">
        <p14:creationId xmlns:p14="http://schemas.microsoft.com/office/powerpoint/2010/main" val="1808989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450</TotalTime>
  <Words>722</Words>
  <Application>Microsoft Office PowerPoint</Application>
  <PresentationFormat>Widescreen</PresentationFormat>
  <Paragraphs>112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Pune Technical Analyst 2016 Project</vt:lpstr>
      <vt:lpstr>Contents</vt:lpstr>
      <vt:lpstr>Purpose Of Project</vt:lpstr>
      <vt:lpstr>Areas of Focus</vt:lpstr>
      <vt:lpstr>Assessment</vt:lpstr>
      <vt:lpstr>Timeline</vt:lpstr>
      <vt:lpstr>Project specification</vt:lpstr>
      <vt:lpstr>Business Projects</vt:lpstr>
      <vt:lpstr>Technologies</vt:lpstr>
      <vt:lpstr>Teamwork and Planning </vt:lpstr>
      <vt:lpstr>Work as a team</vt:lpstr>
      <vt:lpstr>Project Fair Friday 2nd September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Shanghai Technical Analyst 2016 Projet</dc:title>
  <dc:creator>Pat McKillen</dc:creator>
  <cp:lastModifiedBy>Rory MacLeod</cp:lastModifiedBy>
  <cp:revision>31</cp:revision>
  <dcterms:created xsi:type="dcterms:W3CDTF">2016-08-01T06:36:13Z</dcterms:created>
  <dcterms:modified xsi:type="dcterms:W3CDTF">2016-08-24T10:06:40Z</dcterms:modified>
</cp:coreProperties>
</file>