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D05B-5806-4905-B2DF-F0A19E8522A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7A51-6597-45C7-8BAD-EA6B5517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7A51-6597-45C7-8BAD-EA6B55174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1"/>
            <a:ext cx="9144000" cy="11429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84939"/>
              </p:ext>
            </p:extLst>
          </p:nvPr>
        </p:nvGraphicFramePr>
        <p:xfrm>
          <a:off x="0" y="1149626"/>
          <a:ext cx="9144000" cy="456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4565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Visrani, Varsha Amarlal [CCC-OT]</dc:creator>
  <cp:lastModifiedBy>Visrani, Varsha Amarlal [CCC-OT]</cp:lastModifiedBy>
  <cp:revision>2</cp:revision>
  <dcterms:created xsi:type="dcterms:W3CDTF">2017-05-23T12:08:59Z</dcterms:created>
  <dcterms:modified xsi:type="dcterms:W3CDTF">2017-05-23T12:21:16Z</dcterms:modified>
</cp:coreProperties>
</file>