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73" r:id="rId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08" y="-9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45B7D-2841-4C2B-9049-2A774CD73B47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E6DE-DF93-4536-9055-C5CB09D3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53C06-59AA-46EA-ADC2-3A5BF0A442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0"/>
          <p:cNvSpPr>
            <a:spLocks noChangeArrowheads="1"/>
          </p:cNvSpPr>
          <p:nvPr/>
        </p:nvSpPr>
        <p:spPr bwMode="auto">
          <a:xfrm>
            <a:off x="171450" y="184564"/>
            <a:ext cx="8801100" cy="4774373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7" descr="cit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0189" y="4426777"/>
            <a:ext cx="545211" cy="43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742950"/>
            <a:ext cx="81855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Few guidelines for TV content display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Safe Content Area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Content to be placed in blue area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Font Type/s</a:t>
            </a:r>
            <a:r>
              <a:rPr lang="en-US" sz="2800" dirty="0" smtClean="0">
                <a:solidFill>
                  <a:schemeClr val="bg1"/>
                </a:solidFill>
              </a:rPr>
              <a:t>: Calibri / Arial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Font Size (Minimum</a:t>
            </a:r>
            <a:r>
              <a:rPr lang="en-US" sz="2800" b="1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:36</a:t>
            </a:r>
          </a:p>
          <a:p>
            <a:r>
              <a:rPr lang="en-US" sz="2800" dirty="0">
                <a:solidFill>
                  <a:schemeClr val="bg1"/>
                </a:solidFill>
              </a:rPr>
              <a:t>For different contents, use the Citi Logo (</a:t>
            </a:r>
            <a:r>
              <a:rPr lang="en-US" sz="2800" dirty="0" err="1">
                <a:solidFill>
                  <a:schemeClr val="bg1"/>
                </a:solidFill>
              </a:rPr>
              <a:t>centre</a:t>
            </a:r>
            <a:r>
              <a:rPr lang="en-US" sz="2800" dirty="0">
                <a:solidFill>
                  <a:schemeClr val="bg1"/>
                </a:solidFill>
              </a:rPr>
              <a:t>) slide as separators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8434" name="Picture 3" descr="citi-r_2c-blu_pos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6" y="1307307"/>
            <a:ext cx="4816475" cy="248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5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:dissolve/>
      </p:transition>
    </mc:Choice>
    <mc:Fallback xmlns="">
      <p:transition spd="slow" advClick="0" advTm="10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97</TotalTime>
  <Words>44</Words>
  <Application>Microsoft Office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1_blank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Thallapalle, Srivally [ICG-IT]</dc:creator>
  <cp:lastModifiedBy>Parveen, Nida [CCC-OT]</cp:lastModifiedBy>
  <cp:revision>22</cp:revision>
  <dcterms:created xsi:type="dcterms:W3CDTF">2017-05-31T12:37:01Z</dcterms:created>
  <dcterms:modified xsi:type="dcterms:W3CDTF">2017-06-05T12:12:45Z</dcterms:modified>
</cp:coreProperties>
</file>