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/>
    <p:restoredTop sz="94687"/>
  </p:normalViewPr>
  <p:slideViewPr>
    <p:cSldViewPr snapToGrid="0">
      <p:cViewPr varScale="1">
        <p:scale>
          <a:sx n="67" d="100"/>
          <a:sy n="67" d="100"/>
        </p:scale>
        <p:origin x="20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14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2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2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3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57BCE6-AD73-814D-A835-F18AB8BD9C6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4B76A6-5E7F-5040-9A51-8017202E7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880F9-5C22-FB31-BCAC-B86D21718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Surveying internet traffic Across frequented Websites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69C8-7F3E-B8D7-BD04-50035D19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 Arya Anathema,  Alex Christensen, Miranda Manning, Yibarek Tadesse</a:t>
            </a:r>
          </a:p>
        </p:txBody>
      </p:sp>
    </p:spTree>
    <p:extLst>
      <p:ext uri="{BB962C8B-B14F-4D97-AF65-F5344CB8AC3E}">
        <p14:creationId xmlns:p14="http://schemas.microsoft.com/office/powerpoint/2010/main" val="255513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5F65-8B9B-CDAE-17E2-7562AD79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A0A55-EC09-AC24-6E6D-44AB7E24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2BCE-997B-AB8D-975B-FA93C044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B0BD-7D3E-37E8-ADB1-D95073B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4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2B59-B7A6-8313-3021-2D88D6C8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676A-92CA-0241-7CB4-A2457A46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3F6C-9691-6160-08C2-778B1435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0BC0-D052-455A-1EA8-0629E544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6B69-3C26-3095-D4C3-2B21B33E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32FD-01D4-089B-6DC3-D392C5AE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974-D9AE-E3D9-2973-F2AA0A82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3C97-5D6D-107C-D587-9163C6E6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82EB-57A8-6216-285C-B9538CF9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7F76-B146-FD9C-A4F7-F1E9431C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324C-ACB8-971F-6B28-AC7D1A0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7156-68B3-14F7-297E-7DA3F9A5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09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</TotalTime>
  <Words>26</Words>
  <Application>Microsoft Macintosh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Surveying internet traffic Across frequented Websites</vt:lpstr>
      <vt:lpstr>Objective</vt:lpstr>
      <vt:lpstr>Data collection</vt:lpstr>
      <vt:lpstr>Feature Engineering</vt:lpstr>
      <vt:lpstr>Models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Tadesse, Yibarek</dc:creator>
  <cp:lastModifiedBy>Tadesse, Yibarek</cp:lastModifiedBy>
  <cp:revision>1</cp:revision>
  <dcterms:created xsi:type="dcterms:W3CDTF">2025-04-21T21:21:16Z</dcterms:created>
  <dcterms:modified xsi:type="dcterms:W3CDTF">2025-04-21T21:32:23Z</dcterms:modified>
</cp:coreProperties>
</file>