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327143-95DB-4073-85B5-D0329ED26D2D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4" autoAdjust="0"/>
    <p:restoredTop sz="94660"/>
  </p:normalViewPr>
  <p:slideViewPr>
    <p:cSldViewPr snapToGrid="0">
      <p:cViewPr>
        <p:scale>
          <a:sx n="68" d="100"/>
          <a:sy n="68" d="100"/>
        </p:scale>
        <p:origin x="106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8BE5E-1103-4F01-ADE7-0B3EF648920B}" type="datetimeFigureOut">
              <a:rPr lang="en-US" smtClean="0"/>
              <a:t>03-Aug-17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B9F88-6831-4D2A-9521-428331B50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0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56865"/>
            <a:ext cx="4572000" cy="57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13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5"/>
          <p:cNvSpPr/>
          <p:nvPr/>
        </p:nvSpPr>
        <p:spPr>
          <a:xfrm>
            <a:off x="171451" y="-4704"/>
            <a:ext cx="8972549" cy="66440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sz="1800"/>
          </a:p>
        </p:txBody>
      </p:sp>
      <p:sp>
        <p:nvSpPr>
          <p:cNvPr id="3" name="TextBox 2"/>
          <p:cNvSpPr txBox="1"/>
          <p:nvPr userDrawn="1"/>
        </p:nvSpPr>
        <p:spPr>
          <a:xfrm>
            <a:off x="129209" y="6554928"/>
            <a:ext cx="3021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Vistas in Advanced Computing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593968" y="6554928"/>
            <a:ext cx="155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Amit Amritkar</a:t>
            </a:r>
          </a:p>
        </p:txBody>
      </p:sp>
    </p:spTree>
    <p:extLst>
      <p:ext uri="{BB962C8B-B14F-4D97-AF65-F5344CB8AC3E}">
        <p14:creationId xmlns:p14="http://schemas.microsoft.com/office/powerpoint/2010/main" val="187388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Documentation guidelines</a:t>
            </a:r>
          </a:p>
        </p:txBody>
      </p:sp>
    </p:spTree>
    <p:extLst>
      <p:ext uri="{BB962C8B-B14F-4D97-AF65-F5344CB8AC3E}">
        <p14:creationId xmlns:p14="http://schemas.microsoft.com/office/powerpoint/2010/main" val="66283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directories in your </a:t>
            </a:r>
            <a:r>
              <a:rPr lang="en-US" dirty="0" err="1"/>
              <a:t>git</a:t>
            </a:r>
            <a:r>
              <a:rPr lang="en-US" dirty="0"/>
              <a:t> repo</a:t>
            </a:r>
          </a:p>
          <a:p>
            <a:pPr lvl="1"/>
            <a:r>
              <a:rPr lang="en-US" dirty="0"/>
              <a:t>project</a:t>
            </a:r>
          </a:p>
          <a:p>
            <a:pPr lvl="1"/>
            <a:r>
              <a:rPr lang="en-US" dirty="0"/>
              <a:t>project/doc/ {for Abstract, Final Report}</a:t>
            </a:r>
          </a:p>
          <a:p>
            <a:pPr lvl="1"/>
            <a:r>
              <a:rPr lang="en-US" dirty="0"/>
              <a:t>project/</a:t>
            </a:r>
            <a:r>
              <a:rPr lang="en-US" dirty="0" err="1"/>
              <a:t>src</a:t>
            </a:r>
            <a:r>
              <a:rPr lang="en-US" dirty="0"/>
              <a:t>/ {for all code}</a:t>
            </a:r>
          </a:p>
          <a:p>
            <a:pPr lvl="1"/>
            <a:r>
              <a:rPr lang="en-US" dirty="0"/>
              <a:t>project/bin/ { for executable(s)}</a:t>
            </a:r>
          </a:p>
          <a:p>
            <a:pPr lvl="1"/>
            <a:r>
              <a:rPr lang="en-US" dirty="0"/>
              <a:t>project/tests/ {for test cases}</a:t>
            </a:r>
          </a:p>
        </p:txBody>
      </p:sp>
    </p:spTree>
    <p:extLst>
      <p:ext uri="{BB962C8B-B14F-4D97-AF65-F5344CB8AC3E}">
        <p14:creationId xmlns:p14="http://schemas.microsoft.com/office/powerpoint/2010/main" val="338981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Abstract: Half page description of an application that you plan on implementing.  (This is an "elevator" pitch with purpose and features of the project.)</a:t>
            </a:r>
          </a:p>
          <a:p>
            <a:r>
              <a:rPr lang="en-US" dirty="0"/>
              <a:t>Mathematical statement of the problem</a:t>
            </a:r>
          </a:p>
          <a:p>
            <a:r>
              <a:rPr lang="en-US" dirty="0"/>
              <a:t>Discretized version of the equations</a:t>
            </a:r>
          </a:p>
          <a:p>
            <a:r>
              <a:rPr lang="en-US" dirty="0"/>
              <a:t>Description of the numerical method (pseudo code included)</a:t>
            </a:r>
          </a:p>
          <a:p>
            <a:r>
              <a:rPr lang="en-US" dirty="0"/>
              <a:t>Technical specifications of the computer used</a:t>
            </a:r>
          </a:p>
          <a:p>
            <a:r>
              <a:rPr lang="en-US" dirty="0"/>
              <a:t>Results (include graphs and comments)</a:t>
            </a:r>
          </a:p>
          <a:p>
            <a:pPr lvl="1"/>
            <a:r>
              <a:rPr lang="en-US" dirty="0"/>
              <a:t>Specifications of parameters used in simulations</a:t>
            </a:r>
          </a:p>
          <a:p>
            <a:pPr lvl="1"/>
            <a:r>
              <a:rPr lang="en-US" dirty="0"/>
              <a:t>Evaluate the effect of number of points used for discretization</a:t>
            </a:r>
          </a:p>
          <a:p>
            <a:pPr lvl="1"/>
            <a:r>
              <a:rPr lang="en-US" dirty="0"/>
              <a:t>Comparison of results with expected theoretical behavior </a:t>
            </a:r>
          </a:p>
          <a:p>
            <a:r>
              <a:rPr lang="en-US" dirty="0"/>
              <a:t>Commit your report to your </a:t>
            </a:r>
            <a:r>
              <a:rPr lang="en-US" dirty="0" err="1"/>
              <a:t>git</a:t>
            </a:r>
            <a:r>
              <a:rPr lang="en-US" dirty="0"/>
              <a:t> repository</a:t>
            </a:r>
          </a:p>
        </p:txBody>
      </p:sp>
    </p:spTree>
    <p:extLst>
      <p:ext uri="{BB962C8B-B14F-4D97-AF65-F5344CB8AC3E}">
        <p14:creationId xmlns:p14="http://schemas.microsoft.com/office/powerpoint/2010/main" val="80537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4B17C-54EA-439A-B59B-86A4D4552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481" y="71408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500" b="1" dirty="0"/>
              <a:t>Deadlines</a:t>
            </a:r>
            <a:r>
              <a:rPr lang="en-US" sz="2500" dirty="0"/>
              <a:t>: </a:t>
            </a:r>
          </a:p>
          <a:p>
            <a:r>
              <a:rPr lang="en-US" sz="2500" dirty="0"/>
              <a:t>The presentations will be on Friday;  so make sure to complete your coding and graphs by then.</a:t>
            </a:r>
          </a:p>
          <a:p>
            <a:r>
              <a:rPr lang="en-US" sz="2500" dirty="0"/>
              <a:t>Submit the report by Aug 11</a:t>
            </a:r>
            <a:r>
              <a:rPr lang="en-US" sz="2500" baseline="30000" dirty="0"/>
              <a:t>th</a:t>
            </a:r>
            <a:r>
              <a:rPr lang="en-US" sz="2500" dirty="0"/>
              <a:t> evening (extension till Sunday for the report submission will be considered if you are having trouble with your code)</a:t>
            </a:r>
          </a:p>
          <a:p>
            <a:pPr marL="0" indent="0">
              <a:buNone/>
            </a:pPr>
            <a:r>
              <a:rPr lang="en-US" sz="2500" dirty="0"/>
              <a:t>Please contact the respective faculty for any questions on the projects. </a:t>
            </a:r>
          </a:p>
        </p:txBody>
      </p:sp>
    </p:spTree>
    <p:extLst>
      <p:ext uri="{BB962C8B-B14F-4D97-AF65-F5344CB8AC3E}">
        <p14:creationId xmlns:p14="http://schemas.microsoft.com/office/powerpoint/2010/main" val="2418274795"/>
      </p:ext>
    </p:extLst>
  </p:cSld>
  <p:clrMapOvr>
    <a:masterClrMapping/>
  </p:clrMapOvr>
</p:sld>
</file>

<file path=ppt/theme/theme1.xml><?xml version="1.0" encoding="utf-8"?>
<a:theme xmlns:a="http://schemas.openxmlformats.org/drawingml/2006/main" name="CACDS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CACDS_template</Template>
  <TotalTime>2713</TotalTime>
  <Words>205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CACDS_template</vt:lpstr>
      <vt:lpstr>Project Documentation guidelines</vt:lpstr>
      <vt:lpstr>Process</vt:lpstr>
      <vt:lpstr>Report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Computer Architecture</dc:title>
  <dc:creator>A A</dc:creator>
  <cp:lastModifiedBy>krishnapriya peddi</cp:lastModifiedBy>
  <cp:revision>85</cp:revision>
  <dcterms:created xsi:type="dcterms:W3CDTF">2017-01-23T19:52:27Z</dcterms:created>
  <dcterms:modified xsi:type="dcterms:W3CDTF">2017-08-04T19:19:59Z</dcterms:modified>
</cp:coreProperties>
</file>