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D05AE-1BCD-4F38-ABBF-1D0CD52F00D3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20C8-F719-4AA1-AEAE-53FDAB43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20C8-F719-4AA1-AEAE-53FDAB43A0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6C62-BEED-48B9-93A4-05FF9BA3C871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13" y="5842643"/>
            <a:ext cx="2403675" cy="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9F08-215B-4333-B721-0BCA38890992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F2A-C4FE-48D5-924B-6E645B450FAA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0ED-60FD-4A2C-9156-24F105298F27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13" y="5842643"/>
            <a:ext cx="2403675" cy="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B8B-D7E8-431D-9A30-B6D28E6A6EF0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21D5-43A7-42BB-B1CF-63AF63E2F5E0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B8A-8377-4BD1-AB2B-A2C3C91A04AB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58D-060C-4172-81C7-93FF45E46F76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6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956-B342-4A13-BF83-C105587395D3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4961CC-946B-4E35-98CA-14F15EA5F057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BA3-7E01-4E78-BDA0-8821F31933CC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C6185B-A34A-4B51-BB3E-BA739D16B962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5798C1-0DF9-4341-ACE1-9027EDF00AC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494" y="679963"/>
            <a:ext cx="11122390" cy="3566160"/>
          </a:xfrm>
        </p:spPr>
        <p:txBody>
          <a:bodyPr/>
          <a:lstStyle/>
          <a:p>
            <a:r>
              <a:rPr lang="en-US" dirty="0" smtClean="0"/>
              <a:t>Molecular Dynamics </a:t>
            </a:r>
            <a:r>
              <a:rPr lang="en-US" sz="2000" dirty="0" smtClean="0"/>
              <a:t>Protein 1KZY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Arya HajiTaheri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8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Introduction to MD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1</a:t>
            </a:r>
            <a:r>
              <a:rPr lang="en-US" dirty="0" smtClean="0"/>
              <a:t>KZY information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1KZY In </a:t>
            </a:r>
            <a:r>
              <a:rPr lang="en-US" dirty="0" smtClean="0"/>
              <a:t>Medicine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Methods to Simulate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Preparing solution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Computing and analysis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Protein Models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Alternate Test cases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Future Developments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Producing optimal  protein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4800" dirty="0" smtClean="0">
                <a:latin typeface="+mj-lt"/>
              </a:rPr>
              <a:t>1KZY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smtClean="0"/>
              <a:t>103038 KJ needed to complete the chemical reaction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4800" dirty="0" smtClean="0">
                <a:latin typeface="+mj-lt"/>
              </a:rPr>
              <a:t>1KZY In Medicine</a:t>
            </a:r>
            <a:endParaRPr lang="en-US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4800" dirty="0" smtClean="0">
                <a:latin typeface="+mj-lt"/>
              </a:rPr>
              <a:t>1KZY In Medicine</a:t>
            </a:r>
            <a:endParaRPr lang="en-US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F40225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1207</TotalTime>
  <Words>85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Trebuchet MS</vt:lpstr>
      <vt:lpstr>Wingdings</vt:lpstr>
      <vt:lpstr>Retrospect</vt:lpstr>
      <vt:lpstr>Molecular Dynamics Protein 1KZY</vt:lpstr>
      <vt:lpstr>Overview</vt:lpstr>
      <vt:lpstr>1KZY information</vt:lpstr>
      <vt:lpstr>1KZY In Medicine</vt:lpstr>
      <vt:lpstr>1KZY In Medicine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</dc:creator>
  <cp:lastModifiedBy>ARIA</cp:lastModifiedBy>
  <cp:revision>49</cp:revision>
  <dcterms:created xsi:type="dcterms:W3CDTF">2017-07-31T03:07:10Z</dcterms:created>
  <dcterms:modified xsi:type="dcterms:W3CDTF">2017-08-11T03:09:39Z</dcterms:modified>
</cp:coreProperties>
</file>