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C11B-D8FA-7FA1-325F-81598993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E5F6E-FD23-85FF-9575-E3DF2B72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FE7-8B9C-CA8F-69AB-4F5E2BB0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D33F-5B4D-C35D-072D-DFFC761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9352-51F5-1C70-8BAC-C13407E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AC9A-ED27-61E5-2066-7E0BEBE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98940-83C2-A2C7-E86A-9DA58A48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B668-7133-AFEE-B770-BBA607A4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8E18-96FA-1843-083B-55F4EAD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20B0-EA61-5FE6-4108-4B14274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7C5C6-CB84-68EF-F702-0CDD7CDA9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EEB18-DDBC-381D-3185-30296ED82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4913-F17F-52AA-B380-FD682BE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A2A9-6973-604A-04F1-FF599192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5C77-8FAA-F4DA-FFB1-A78D0793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4F8B-D075-4D7F-29D8-4875D12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E78B-95AC-5321-3C8A-CB439596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7EA4-A8EF-541B-3499-490349D4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F2AA-B4D2-CF69-604F-421BA6E1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754A-5DA4-4D77-4290-8D9A1F0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BA11-5223-D48D-85F6-11169204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7E6B6-BE4F-0B0F-E87C-0B5E367D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A5B6-1B29-8D62-2500-632E5F5B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F089-8E8D-4B38-1C9F-3A6DB899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FFC9-8EFF-A43B-1742-F2FB0878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7EDC-32AF-D389-ABFF-E53154D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21AA-8BFE-0B14-25A3-640BE5BE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547D4-A342-5CFE-7B87-D0084B67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58F9-4662-9B2F-90DF-60495D1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5912-1BCF-5531-4718-573A56A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3D9C-4B78-DFFB-EDFE-36B3A1AA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3B48-4BAF-EAA1-ADFC-8BC18855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E1BF-7A62-0F46-102A-D6EF6FA6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D49D-69DF-E815-02EB-BD578A30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FC404-4BDD-D620-EFF8-F2DB2D501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274EE-6FB8-742E-5B86-E46309D8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C29D-3D4F-46B5-2702-273B328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E9F0F-5A49-0582-6E89-D409DBDA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63AF8-9101-E56A-0076-44991CC6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3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E0FE-B5AD-6722-E5C2-326D1647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82E19-6BF8-E842-7447-E941E3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99C6D-7A23-2617-AFBE-88B940EE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41CEF-507C-CD3A-6B1B-B37ADE6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2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7D11-6B0B-60CE-DC8C-B54A0368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0E045-EDC0-92C1-EC88-4588A88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A767-46F5-3470-70F0-0FB45CC1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8AAB-8F95-B06A-F37D-E19912FD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5BFF-5C45-972F-EEFB-BCADA873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1B94-1524-26F8-3A39-9D5F7EFE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95CD-8993-FE8B-455B-C28E5F7A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3A7F-1705-A623-B3EC-19F66A92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A1B78-88E7-021C-304A-70AB6214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5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E1E-198E-336B-1D0F-01A4A2B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C724-B3FD-2B92-EBC2-9DA697666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1D0AB-B6C3-AEC4-DAF1-D7C5512A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8160-B830-CFAE-31BD-949A6198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5316-FCCE-5ABB-8F3F-CE14DB73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0219-CA5F-FEBE-2FD6-24A0C347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93D57-D8A1-A514-A36C-93EC5D61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CAEA-E14F-1D7E-41FB-A84D2B39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5FB9-1256-54C3-7C63-A0ABB117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CAD6-091C-42B4-8999-F48A0E67DC9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9B43-1522-46E8-B2DA-A406FFC72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3A1-FE8B-E5D7-4F71-9605F094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C051-69EA-4DB2-AB6E-407F580F1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778-8F66-7017-3569-E8BBD2C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6045-A02E-2449-A1E1-0AD122DF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352675"/>
            <a:ext cx="6267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19907-74A9-DDD4-E043-D06C8F83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vs Month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E6072-DCDE-221A-E191-16C0A8F7A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1" t="26591" b="20910"/>
          <a:stretch/>
        </p:blipFill>
        <p:spPr>
          <a:xfrm>
            <a:off x="2671980" y="2162326"/>
            <a:ext cx="5731510" cy="32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C51B1-76CF-1132-A4B3-3C713A22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08" y="4687688"/>
            <a:ext cx="2033782" cy="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8FB0E-D261-F89D-75A5-249CB0DE8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5" t="33850" r="2387" b="15933"/>
          <a:stretch/>
        </p:blipFill>
        <p:spPr>
          <a:xfrm>
            <a:off x="1060794" y="596766"/>
            <a:ext cx="9086473" cy="5111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47242-E9C2-6CB5-E11E-3EDDBC2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10" y="5945655"/>
            <a:ext cx="1837616" cy="6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1AA51-4A4B-D5B0-D073-BA359D8A2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5" y="2645287"/>
            <a:ext cx="8312577" cy="3511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7B802-D66F-EDE9-72DB-237722F6259C}"/>
              </a:ext>
            </a:extLst>
          </p:cNvPr>
          <p:cNvSpPr txBox="1"/>
          <p:nvPr/>
        </p:nvSpPr>
        <p:spPr>
          <a:xfrm>
            <a:off x="2136808" y="567891"/>
            <a:ext cx="698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Gender vs </a:t>
            </a:r>
            <a:r>
              <a:rPr lang="en-US" sz="4000" dirty="0" err="1"/>
              <a:t>Customer_id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AAC11-6800-C926-CBBC-A04AF34C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212" y="5991025"/>
            <a:ext cx="206101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4E81E-1D9C-BB78-54A6-81A5913A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64" y="1685835"/>
            <a:ext cx="8039513" cy="3486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12295-17B6-778C-E385-F00B65F5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96" y="5857102"/>
            <a:ext cx="2060627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62799-9D21-AED7-7823-FA05D386BA81}"/>
              </a:ext>
            </a:extLst>
          </p:cNvPr>
          <p:cNvSpPr txBox="1"/>
          <p:nvPr/>
        </p:nvSpPr>
        <p:spPr>
          <a:xfrm flipH="1">
            <a:off x="2471285" y="2367815"/>
            <a:ext cx="729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505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Visualisation</vt:lpstr>
      <vt:lpstr>Transaction vs Month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ARYA SHARMA</dc:creator>
  <cp:lastModifiedBy>ARYA SHARMA</cp:lastModifiedBy>
  <cp:revision>1</cp:revision>
  <dcterms:created xsi:type="dcterms:W3CDTF">2023-01-10T14:58:08Z</dcterms:created>
  <dcterms:modified xsi:type="dcterms:W3CDTF">2023-01-10T15:04:28Z</dcterms:modified>
</cp:coreProperties>
</file>