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14"/>
  </p:notesMasterIdLst>
  <p:sldIdLst>
    <p:sldId id="785" r:id="rId5"/>
    <p:sldId id="256" r:id="rId6"/>
    <p:sldId id="781" r:id="rId7"/>
    <p:sldId id="779" r:id="rId8"/>
    <p:sldId id="451" r:id="rId9"/>
    <p:sldId id="783" r:id="rId10"/>
    <p:sldId id="440" r:id="rId11"/>
    <p:sldId id="442" r:id="rId12"/>
    <p:sldId id="784" r:id="rId13"/>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3FC48-E20A-4EAF-9B93-F3EF7995FCD3}" v="14" dt="2024-11-18T11:31:38.606"/>
    <p1510:client id="{56807B9C-71E9-4CA2-B0CB-147973D097B0}" v="59" dt="2024-11-18T11:00:28.152"/>
    <p1510:client id="{68C862D1-9AA7-4468-BE7B-B3B9BFA69D2F}" v="325" dt="2024-11-18T10:56:57.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midipati, Lakshmi" userId="S::lbhamidipati@deloitte.com::6b87b0eb-69dc-4e34-a5ee-740e1ccdb7aa" providerId="AD" clId="Web-{0653FC48-E20A-4EAF-9B93-F3EF7995FCD3}"/>
    <pc:docChg chg="modSld">
      <pc:chgData name="Bhamidipati, Lakshmi" userId="S::lbhamidipati@deloitte.com::6b87b0eb-69dc-4e34-a5ee-740e1ccdb7aa" providerId="AD" clId="Web-{0653FC48-E20A-4EAF-9B93-F3EF7995FCD3}" dt="2024-11-18T11:31:36.387" v="11"/>
      <pc:docMkLst>
        <pc:docMk/>
      </pc:docMkLst>
      <pc:sldChg chg="modSp">
        <pc:chgData name="Bhamidipati, Lakshmi" userId="S::lbhamidipati@deloitte.com::6b87b0eb-69dc-4e34-a5ee-740e1ccdb7aa" providerId="AD" clId="Web-{0653FC48-E20A-4EAF-9B93-F3EF7995FCD3}" dt="2024-11-18T11:31:36.387" v="11"/>
        <pc:sldMkLst>
          <pc:docMk/>
          <pc:sldMk cId="3330160521" sldId="442"/>
        </pc:sldMkLst>
        <pc:graphicFrameChg chg="mod modGraphic">
          <ac:chgData name="Bhamidipati, Lakshmi" userId="S::lbhamidipati@deloitte.com::6b87b0eb-69dc-4e34-a5ee-740e1ccdb7aa" providerId="AD" clId="Web-{0653FC48-E20A-4EAF-9B93-F3EF7995FCD3}" dt="2024-11-18T11:31:36.387" v="11"/>
          <ac:graphicFrameMkLst>
            <pc:docMk/>
            <pc:sldMk cId="3330160521" sldId="442"/>
            <ac:graphicFrameMk id="6" creationId="{252EBE23-B9F3-58D2-99E6-89D0BB3A538F}"/>
          </ac:graphicFrameMkLst>
        </pc:graphicFrameChg>
      </pc:sldChg>
    </pc:docChg>
  </pc:docChgLst>
  <pc:docChgLst>
    <pc:chgData name="Bhamidipati, Lakshmi" userId="S::lbhamidipati@deloitte.com::6b87b0eb-69dc-4e34-a5ee-740e1ccdb7aa" providerId="AD" clId="Web-{56807B9C-71E9-4CA2-B0CB-147973D097B0}"/>
    <pc:docChg chg="modSld">
      <pc:chgData name="Bhamidipati, Lakshmi" userId="S::lbhamidipati@deloitte.com::6b87b0eb-69dc-4e34-a5ee-740e1ccdb7aa" providerId="AD" clId="Web-{56807B9C-71E9-4CA2-B0CB-147973D097B0}" dt="2024-11-18T11:00:28.152" v="26"/>
      <pc:docMkLst>
        <pc:docMk/>
      </pc:docMkLst>
      <pc:sldChg chg="addSp delSp modSp">
        <pc:chgData name="Bhamidipati, Lakshmi" userId="S::lbhamidipati@deloitte.com::6b87b0eb-69dc-4e34-a5ee-740e1ccdb7aa" providerId="AD" clId="Web-{56807B9C-71E9-4CA2-B0CB-147973D097B0}" dt="2024-11-18T11:00:28.152" v="26"/>
        <pc:sldMkLst>
          <pc:docMk/>
          <pc:sldMk cId="3330160521" sldId="442"/>
        </pc:sldMkLst>
        <pc:graphicFrameChg chg="add del mod">
          <ac:chgData name="Bhamidipati, Lakshmi" userId="S::lbhamidipati@deloitte.com::6b87b0eb-69dc-4e34-a5ee-740e1ccdb7aa" providerId="AD" clId="Web-{56807B9C-71E9-4CA2-B0CB-147973D097B0}" dt="2024-11-18T10:59:35.431" v="13"/>
          <ac:graphicFrameMkLst>
            <pc:docMk/>
            <pc:sldMk cId="3330160521" sldId="442"/>
            <ac:graphicFrameMk id="4" creationId="{2203088A-5B17-6D3B-C5C1-BA16B9E2BD43}"/>
          </ac:graphicFrameMkLst>
        </pc:graphicFrameChg>
        <pc:graphicFrameChg chg="mod modGraphic">
          <ac:chgData name="Bhamidipati, Lakshmi" userId="S::lbhamidipati@deloitte.com::6b87b0eb-69dc-4e34-a5ee-740e1ccdb7aa" providerId="AD" clId="Web-{56807B9C-71E9-4CA2-B0CB-147973D097B0}" dt="2024-11-18T11:00:28.152" v="26"/>
          <ac:graphicFrameMkLst>
            <pc:docMk/>
            <pc:sldMk cId="3330160521" sldId="442"/>
            <ac:graphicFrameMk id="6" creationId="{252EBE23-B9F3-58D2-99E6-89D0BB3A538F}"/>
          </ac:graphicFrameMkLst>
        </pc:graphicFrameChg>
      </pc:sldChg>
    </pc:docChg>
  </pc:docChgLst>
  <pc:docChgLst>
    <pc:chgData name="Bhamidipati, Lakshmi" userId="S::lbhamidipati@deloitte.com::6b87b0eb-69dc-4e34-a5ee-740e1ccdb7aa" providerId="AD" clId="Web-{68C862D1-9AA7-4468-BE7B-B3B9BFA69D2F}"/>
    <pc:docChg chg="addSld modSld sldOrd">
      <pc:chgData name="Bhamidipati, Lakshmi" userId="S::lbhamidipati@deloitte.com::6b87b0eb-69dc-4e34-a5ee-740e1ccdb7aa" providerId="AD" clId="Web-{68C862D1-9AA7-4468-BE7B-B3B9BFA69D2F}" dt="2024-11-18T10:56:48.473" v="265"/>
      <pc:docMkLst>
        <pc:docMk/>
      </pc:docMkLst>
      <pc:sldChg chg="ord">
        <pc:chgData name="Bhamidipati, Lakshmi" userId="S::lbhamidipati@deloitte.com::6b87b0eb-69dc-4e34-a5ee-740e1ccdb7aa" providerId="AD" clId="Web-{68C862D1-9AA7-4468-BE7B-B3B9BFA69D2F}" dt="2024-11-18T10:45:35.433" v="1"/>
        <pc:sldMkLst>
          <pc:docMk/>
          <pc:sldMk cId="1257603157" sldId="256"/>
        </pc:sldMkLst>
      </pc:sldChg>
      <pc:sldChg chg="modSp">
        <pc:chgData name="Bhamidipati, Lakshmi" userId="S::lbhamidipati@deloitte.com::6b87b0eb-69dc-4e34-a5ee-740e1ccdb7aa" providerId="AD" clId="Web-{68C862D1-9AA7-4468-BE7B-B3B9BFA69D2F}" dt="2024-11-18T10:56:48.473" v="265"/>
        <pc:sldMkLst>
          <pc:docMk/>
          <pc:sldMk cId="3346636170" sldId="440"/>
        </pc:sldMkLst>
        <pc:graphicFrameChg chg="mod modGraphic">
          <ac:chgData name="Bhamidipati, Lakshmi" userId="S::lbhamidipati@deloitte.com::6b87b0eb-69dc-4e34-a5ee-740e1ccdb7aa" providerId="AD" clId="Web-{68C862D1-9AA7-4468-BE7B-B3B9BFA69D2F}" dt="2024-11-18T10:56:48.473" v="265"/>
          <ac:graphicFrameMkLst>
            <pc:docMk/>
            <pc:sldMk cId="3346636170" sldId="440"/>
            <ac:graphicFrameMk id="4" creationId="{7BB6BCAF-B265-43BE-BDD6-F2F509DD386E}"/>
          </ac:graphicFrameMkLst>
        </pc:graphicFrameChg>
      </pc:sldChg>
      <pc:sldChg chg="addSp delSp modSp addAnim delAnim">
        <pc:chgData name="Bhamidipati, Lakshmi" userId="S::lbhamidipati@deloitte.com::6b87b0eb-69dc-4e34-a5ee-740e1ccdb7aa" providerId="AD" clId="Web-{68C862D1-9AA7-4468-BE7B-B3B9BFA69D2F}" dt="2024-11-18T10:53:52.811" v="253"/>
        <pc:sldMkLst>
          <pc:docMk/>
          <pc:sldMk cId="1557253922" sldId="451"/>
        </pc:sldMkLst>
        <pc:graphicFrameChg chg="del">
          <ac:chgData name="Bhamidipati, Lakshmi" userId="S::lbhamidipati@deloitte.com::6b87b0eb-69dc-4e34-a5ee-740e1ccdb7aa" providerId="AD" clId="Web-{68C862D1-9AA7-4468-BE7B-B3B9BFA69D2F}" dt="2024-11-18T10:51:12.040" v="144"/>
          <ac:graphicFrameMkLst>
            <pc:docMk/>
            <pc:sldMk cId="1557253922" sldId="451"/>
            <ac:graphicFrameMk id="3" creationId="{5255C22B-4163-4AC0-979F-0BCF535E7E75}"/>
          </ac:graphicFrameMkLst>
        </pc:graphicFrameChg>
        <pc:graphicFrameChg chg="mod modGraphic">
          <ac:chgData name="Bhamidipati, Lakshmi" userId="S::lbhamidipati@deloitte.com::6b87b0eb-69dc-4e34-a5ee-740e1ccdb7aa" providerId="AD" clId="Web-{68C862D1-9AA7-4468-BE7B-B3B9BFA69D2F}" dt="2024-11-18T10:53:52.811" v="253"/>
          <ac:graphicFrameMkLst>
            <pc:docMk/>
            <pc:sldMk cId="1557253922" sldId="451"/>
            <ac:graphicFrameMk id="28" creationId="{C5252B48-0FDA-429C-A005-CF86912F0717}"/>
          </ac:graphicFrameMkLst>
        </pc:graphicFrameChg>
        <pc:picChg chg="add del mod">
          <ac:chgData name="Bhamidipati, Lakshmi" userId="S::lbhamidipati@deloitte.com::6b87b0eb-69dc-4e34-a5ee-740e1ccdb7aa" providerId="AD" clId="Web-{68C862D1-9AA7-4468-BE7B-B3B9BFA69D2F}" dt="2024-11-18T10:53:20.513" v="147"/>
          <ac:picMkLst>
            <pc:docMk/>
            <pc:sldMk cId="1557253922" sldId="451"/>
            <ac:picMk id="4" creationId="{C1C1C99E-41D0-848F-7310-5C31C8240FED}"/>
          </ac:picMkLst>
        </pc:picChg>
      </pc:sldChg>
      <pc:sldChg chg="addSp delSp modSp">
        <pc:chgData name="Bhamidipati, Lakshmi" userId="S::lbhamidipati@deloitte.com::6b87b0eb-69dc-4e34-a5ee-740e1ccdb7aa" providerId="AD" clId="Web-{68C862D1-9AA7-4468-BE7B-B3B9BFA69D2F}" dt="2024-11-18T10:51:07.727" v="143" actId="20577"/>
        <pc:sldMkLst>
          <pc:docMk/>
          <pc:sldMk cId="3578082436" sldId="779"/>
        </pc:sldMkLst>
        <pc:spChg chg="mod">
          <ac:chgData name="Bhamidipati, Lakshmi" userId="S::lbhamidipati@deloitte.com::6b87b0eb-69dc-4e34-a5ee-740e1ccdb7aa" providerId="AD" clId="Web-{68C862D1-9AA7-4468-BE7B-B3B9BFA69D2F}" dt="2024-11-18T10:51:07.727" v="143" actId="20577"/>
          <ac:spMkLst>
            <pc:docMk/>
            <pc:sldMk cId="3578082436" sldId="779"/>
            <ac:spMk id="35" creationId="{DA11C1DD-0543-40ED-8A1B-860C481D7307}"/>
          </ac:spMkLst>
        </pc:spChg>
        <pc:graphicFrameChg chg="add del mod">
          <ac:chgData name="Bhamidipati, Lakshmi" userId="S::lbhamidipati@deloitte.com::6b87b0eb-69dc-4e34-a5ee-740e1ccdb7aa" providerId="AD" clId="Web-{68C862D1-9AA7-4468-BE7B-B3B9BFA69D2F}" dt="2024-11-18T10:50:46.039" v="130"/>
          <ac:graphicFrameMkLst>
            <pc:docMk/>
            <pc:sldMk cId="3578082436" sldId="779"/>
            <ac:graphicFrameMk id="11" creationId="{5AF55D22-25DC-494B-A6E4-48A4B7893589}"/>
          </ac:graphicFrameMkLst>
        </pc:graphicFrameChg>
      </pc:sldChg>
      <pc:sldChg chg="delSp modSp">
        <pc:chgData name="Bhamidipati, Lakshmi" userId="S::lbhamidipati@deloitte.com::6b87b0eb-69dc-4e34-a5ee-740e1ccdb7aa" providerId="AD" clId="Web-{68C862D1-9AA7-4468-BE7B-B3B9BFA69D2F}" dt="2024-11-18T10:50:05.287" v="126" actId="20577"/>
        <pc:sldMkLst>
          <pc:docMk/>
          <pc:sldMk cId="1078850677" sldId="781"/>
        </pc:sldMkLst>
        <pc:spChg chg="mod">
          <ac:chgData name="Bhamidipati, Lakshmi" userId="S::lbhamidipati@deloitte.com::6b87b0eb-69dc-4e34-a5ee-740e1ccdb7aa" providerId="AD" clId="Web-{68C862D1-9AA7-4468-BE7B-B3B9BFA69D2F}" dt="2024-11-18T10:50:05.287" v="126" actId="20577"/>
          <ac:spMkLst>
            <pc:docMk/>
            <pc:sldMk cId="1078850677" sldId="781"/>
            <ac:spMk id="33" creationId="{0A7EE1CD-19E7-449D-BFAB-05DDF9EE5831}"/>
          </ac:spMkLst>
        </pc:spChg>
        <pc:spChg chg="mod">
          <ac:chgData name="Bhamidipati, Lakshmi" userId="S::lbhamidipati@deloitte.com::6b87b0eb-69dc-4e34-a5ee-740e1ccdb7aa" providerId="AD" clId="Web-{68C862D1-9AA7-4468-BE7B-B3B9BFA69D2F}" dt="2024-11-18T10:49:47.240" v="117" actId="1076"/>
          <ac:spMkLst>
            <pc:docMk/>
            <pc:sldMk cId="1078850677" sldId="781"/>
            <ac:spMk id="40" creationId="{F7881073-00C2-4475-8CCC-484C80765EE6}"/>
          </ac:spMkLst>
        </pc:spChg>
        <pc:graphicFrameChg chg="del">
          <ac:chgData name="Bhamidipati, Lakshmi" userId="S::lbhamidipati@deloitte.com::6b87b0eb-69dc-4e34-a5ee-740e1ccdb7aa" providerId="AD" clId="Web-{68C862D1-9AA7-4468-BE7B-B3B9BFA69D2F}" dt="2024-11-18T10:48:03.611" v="25"/>
          <ac:graphicFrameMkLst>
            <pc:docMk/>
            <pc:sldMk cId="1078850677" sldId="781"/>
            <ac:graphicFrameMk id="2" creationId="{CEC1AF6E-1F93-4A1E-84E5-06D016918A73}"/>
          </ac:graphicFrameMkLst>
        </pc:graphicFrameChg>
      </pc:sldChg>
      <pc:sldChg chg="addSp delSp modSp new">
        <pc:chgData name="Bhamidipati, Lakshmi" userId="S::lbhamidipati@deloitte.com::6b87b0eb-69dc-4e34-a5ee-740e1ccdb7aa" providerId="AD" clId="Web-{68C862D1-9AA7-4468-BE7B-B3B9BFA69D2F}" dt="2024-11-18T10:47:43.672" v="24" actId="1076"/>
        <pc:sldMkLst>
          <pc:docMk/>
          <pc:sldMk cId="3572672247" sldId="785"/>
        </pc:sldMkLst>
        <pc:spChg chg="mod">
          <ac:chgData name="Bhamidipati, Lakshmi" userId="S::lbhamidipati@deloitte.com::6b87b0eb-69dc-4e34-a5ee-740e1ccdb7aa" providerId="AD" clId="Web-{68C862D1-9AA7-4468-BE7B-B3B9BFA69D2F}" dt="2024-11-18T10:47:43.672" v="24" actId="1076"/>
          <ac:spMkLst>
            <pc:docMk/>
            <pc:sldMk cId="3572672247" sldId="785"/>
            <ac:spMk id="2" creationId="{3ED0917E-F35E-FCA7-F6F6-D3F441D670F5}"/>
          </ac:spMkLst>
        </pc:spChg>
        <pc:spChg chg="del">
          <ac:chgData name="Bhamidipati, Lakshmi" userId="S::lbhamidipati@deloitte.com::6b87b0eb-69dc-4e34-a5ee-740e1ccdb7aa" providerId="AD" clId="Web-{68C862D1-9AA7-4468-BE7B-B3B9BFA69D2F}" dt="2024-11-18T10:46:37.373" v="16"/>
          <ac:spMkLst>
            <pc:docMk/>
            <pc:sldMk cId="3572672247" sldId="785"/>
            <ac:spMk id="3" creationId="{C04A1786-9366-7DE7-3B29-0ADF4CBBD7EF}"/>
          </ac:spMkLst>
        </pc:spChg>
        <pc:picChg chg="add mod">
          <ac:chgData name="Bhamidipati, Lakshmi" userId="S::lbhamidipati@deloitte.com::6b87b0eb-69dc-4e34-a5ee-740e1ccdb7aa" providerId="AD" clId="Web-{68C862D1-9AA7-4468-BE7B-B3B9BFA69D2F}" dt="2024-11-18T10:47:38.672" v="23" actId="1076"/>
          <ac:picMkLst>
            <pc:docMk/>
            <pc:sldMk cId="3572672247" sldId="785"/>
            <ac:picMk id="4" creationId="{DD78B786-6732-DD92-3CBD-35BAF332DC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128F2-546A-47F2-A731-DFD4564E5DE6}"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666FA-7325-4EBA-814B-E63ED4721A42}" type="slidenum">
              <a:rPr lang="en-US" smtClean="0"/>
              <a:t>‹#›</a:t>
            </a:fld>
            <a:endParaRPr lang="en-US"/>
          </a:p>
        </p:txBody>
      </p:sp>
    </p:spTree>
    <p:extLst>
      <p:ext uri="{BB962C8B-B14F-4D97-AF65-F5344CB8AC3E}">
        <p14:creationId xmlns:p14="http://schemas.microsoft.com/office/powerpoint/2010/main" val="368749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0130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a:p>
        </p:txBody>
      </p:sp>
    </p:spTree>
    <p:extLst>
      <p:ext uri="{BB962C8B-B14F-4D97-AF65-F5344CB8AC3E}">
        <p14:creationId xmlns:p14="http://schemas.microsoft.com/office/powerpoint/2010/main" val="86021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a:p>
        </p:txBody>
      </p:sp>
    </p:spTree>
    <p:extLst>
      <p:ext uri="{BB962C8B-B14F-4D97-AF65-F5344CB8AC3E}">
        <p14:creationId xmlns:p14="http://schemas.microsoft.com/office/powerpoint/2010/main" val="3905745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p:nvGrpSpPr>
        <p:grpSpPr>
          <a:xfrm>
            <a:off x="469900" y="457761"/>
            <a:ext cx="1998000" cy="374400"/>
            <a:chOff x="398463" y="404813"/>
            <a:chExt cx="1627187" cy="307976"/>
          </a:xfrm>
          <a:solidFill>
            <a:schemeClr val="tx1"/>
          </a:solidFill>
        </p:grpSpPr>
        <p:sp>
          <p:nvSpPr>
            <p:cNvPr id="23"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83741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93557229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025194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7403267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9" name="TextBox 18"/>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0" name="TextBox 19"/>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51150638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04285088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9815912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094657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603011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0189688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685898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20152138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2717261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84868"/>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04190439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2756574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63647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1592931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42832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30830863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6501541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1981001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931583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69900" y="457761"/>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42128850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695885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229329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252336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1526862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590798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450781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513934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p:nvSpPr>
        <p:spPr>
          <a:xfrm>
            <a:off x="6335184" y="6477001"/>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a:solidFill>
                  <a:schemeClr val="bg1"/>
                </a:solidFill>
              </a:rPr>
              <a:t>Presentation title</a:t>
            </a:r>
            <a:br>
              <a:rPr lang="en-US" sz="867" noProof="0">
                <a:solidFill>
                  <a:schemeClr val="bg1"/>
                </a:solidFill>
              </a:rPr>
            </a:br>
            <a:r>
              <a:rPr lang="en-US" sz="867" noProof="0">
                <a:solidFill>
                  <a:schemeClr val="bg1"/>
                </a:solidFill>
              </a:rPr>
              <a:t>[To edit, click View &gt; Slide Master &gt; Slide Master]</a:t>
            </a:r>
          </a:p>
        </p:txBody>
      </p:sp>
      <p:sp>
        <p:nvSpPr>
          <p:cNvPr id="14" name="TextBox 13"/>
          <p:cNvSpPr txBox="1"/>
          <p:nvPr/>
        </p:nvSpPr>
        <p:spPr>
          <a:xfrm>
            <a:off x="501653" y="6477000"/>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a:solidFill>
                  <a:schemeClr val="bg1"/>
                </a:solidFill>
              </a:rPr>
              <a:t>Member firms and DTTL: Insert appropriate copyright</a:t>
            </a:r>
            <a:br>
              <a:rPr lang="en-US" sz="867" noProof="0">
                <a:solidFill>
                  <a:schemeClr val="bg1"/>
                </a:solidFill>
              </a:rPr>
            </a:br>
            <a:r>
              <a:rPr lang="en-US" sz="867" noProof="0">
                <a:solidFill>
                  <a:schemeClr val="bg1"/>
                </a:solidFill>
              </a:rPr>
              <a:t>[To edit, click View &gt; Slide Master &gt; Slide Master]</a:t>
            </a:r>
          </a:p>
        </p:txBody>
      </p:sp>
      <p:sp>
        <p:nvSpPr>
          <p:cNvPr id="15" name="TextBox 14"/>
          <p:cNvSpPr txBox="1"/>
          <p:nvPr/>
        </p:nvSpPr>
        <p:spPr>
          <a:xfrm>
            <a:off x="11382378" y="6477001"/>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499506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63075973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145993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75325" y="457200"/>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64964638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45939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p:nvGrpSpPr>
        <p:grpSpPr>
          <a:xfrm>
            <a:off x="475325" y="457200"/>
            <a:ext cx="1998000" cy="374400"/>
            <a:chOff x="398463" y="404813"/>
            <a:chExt cx="1627187" cy="307976"/>
          </a:xfrm>
          <a:solidFill>
            <a:schemeClr val="tx1"/>
          </a:solidFill>
        </p:grpSpPr>
        <p:sp>
          <p:nvSpPr>
            <p:cNvPr id="2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8392745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152C-470C-4628-B7CC-C242F397D0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6DA0E1-D17C-473F-AE14-7AB1807B4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85186A-7BDA-4583-8E7E-23DA0C5AA058}"/>
              </a:ext>
            </a:extLst>
          </p:cNvPr>
          <p:cNvSpPr>
            <a:spLocks noGrp="1"/>
          </p:cNvSpPr>
          <p:nvPr>
            <p:ph type="dt" sz="half" idx="10"/>
          </p:nvPr>
        </p:nvSpPr>
        <p:spPr/>
        <p:txBody>
          <a:bodyPr/>
          <a:lstStyle/>
          <a:p>
            <a:fld id="{7739BEC0-F88D-4AAE-AA16-2A321C52441B}" type="datetimeFigureOut">
              <a:rPr lang="en-US" smtClean="0"/>
              <a:t>11/18/2024</a:t>
            </a:fld>
            <a:endParaRPr lang="en-US"/>
          </a:p>
        </p:txBody>
      </p:sp>
      <p:sp>
        <p:nvSpPr>
          <p:cNvPr id="5" name="Footer Placeholder 4">
            <a:extLst>
              <a:ext uri="{FF2B5EF4-FFF2-40B4-BE49-F238E27FC236}">
                <a16:creationId xmlns:a16="http://schemas.microsoft.com/office/drawing/2014/main" id="{C3F2C66C-249C-45A2-B26D-7CDBD5D4A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61994-9A77-4FA6-8DC9-645F205F984D}"/>
              </a:ext>
            </a:extLst>
          </p:cNvPr>
          <p:cNvSpPr>
            <a:spLocks noGrp="1"/>
          </p:cNvSpPr>
          <p:nvPr>
            <p:ph type="sldNum" sz="quarter" idx="12"/>
          </p:nvPr>
        </p:nvSpPr>
        <p:spPr/>
        <p:txBody>
          <a:bodyPr/>
          <a:lstStyle/>
          <a:p>
            <a:fld id="{2BD2840B-3E21-4D7C-84A5-CAB6A3C5C2A8}" type="slidenum">
              <a:rPr lang="en-US" smtClean="0"/>
              <a:t>‹#›</a:t>
            </a:fld>
            <a:endParaRPr lang="en-US"/>
          </a:p>
        </p:txBody>
      </p:sp>
    </p:spTree>
    <p:extLst>
      <p:ext uri="{BB962C8B-B14F-4D97-AF65-F5344CB8AC3E}">
        <p14:creationId xmlns:p14="http://schemas.microsoft.com/office/powerpoint/2010/main" val="35379862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6" name="Text Placeholder 8"/>
          <p:cNvSpPr>
            <a:spLocks noGrp="1"/>
          </p:cNvSpPr>
          <p:nvPr>
            <p:ph type="body" sz="quarter" idx="13" hasCustomPrompt="1"/>
          </p:nvPr>
        </p:nvSpPr>
        <p:spPr>
          <a:xfrm>
            <a:off x="501651" y="651600"/>
            <a:ext cx="11197501" cy="594360"/>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Tree>
    <p:extLst>
      <p:ext uri="{BB962C8B-B14F-4D97-AF65-F5344CB8AC3E}">
        <p14:creationId xmlns:p14="http://schemas.microsoft.com/office/powerpoint/2010/main" val="193584767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98027465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02330134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TextBox 6"/>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8" name="TextBox 7"/>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9" name="TextBox 8"/>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674445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3773955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Member firms and DTTL: Insert appropriate copyright</a:t>
            </a:r>
            <a:br>
              <a:rPr lang="en-US" sz="650" noProof="0">
                <a:solidFill>
                  <a:schemeClr val="bg1"/>
                </a:solidFill>
              </a:rPr>
            </a:br>
            <a:r>
              <a:rPr lang="en-US" sz="650" noProof="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60077312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Box 9"/>
          <p:cNvSpPr txBox="1"/>
          <p:nvPr/>
        </p:nvSpPr>
        <p:spPr>
          <a:xfrm>
            <a:off x="5825067"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tx1"/>
                </a:solidFill>
              </a:rPr>
              <a:t>]</a:t>
            </a:r>
          </a:p>
        </p:txBody>
      </p:sp>
      <p:sp>
        <p:nvSpPr>
          <p:cNvPr id="12" name="TextBox 11"/>
          <p:cNvSpPr txBox="1"/>
          <p:nvPr/>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319627759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8" r:id="rId43"/>
  </p:sldLayoutIdLst>
  <p:transition>
    <p:fade/>
  </p:transition>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hyperlink" Target="https://deloittenet.deloitte.com/PC/PracticeComm/regions/India/SE/Pages/ImpactMoments.aspx"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hyperlink" Target="mailto:anubhosale9@deloitte.com" TargetMode="External"/><Relationship Id="rId3" Type="http://schemas.openxmlformats.org/officeDocument/2006/relationships/hyperlink" Target="mailto:kuvikram@deloitte.com" TargetMode="External"/><Relationship Id="rId7" Type="http://schemas.openxmlformats.org/officeDocument/2006/relationships/hyperlink" Target="mailto:nbiswal@deloitte.com" TargetMode="External"/><Relationship Id="rId2" Type="http://schemas.openxmlformats.org/officeDocument/2006/relationships/hyperlink" Target="mailto:anantiwari@DELOITTE.com" TargetMode="External"/><Relationship Id="rId1" Type="http://schemas.openxmlformats.org/officeDocument/2006/relationships/slideLayout" Target="../slideLayouts/slideLayout19.xml"/><Relationship Id="rId6" Type="http://schemas.openxmlformats.org/officeDocument/2006/relationships/hyperlink" Target="mailto:saurabhsingh39@deloitte.com" TargetMode="External"/><Relationship Id="rId5" Type="http://schemas.openxmlformats.org/officeDocument/2006/relationships/hyperlink" Target="mailto:navsahu@deloitte.com" TargetMode="External"/><Relationship Id="rId10" Type="http://schemas.openxmlformats.org/officeDocument/2006/relationships/hyperlink" Target="mailto:swmahankali@deloitte.com" TargetMode="External"/><Relationship Id="rId4" Type="http://schemas.openxmlformats.org/officeDocument/2006/relationships/hyperlink" Target="mailto:princekumar96@deloitte.com" TargetMode="External"/><Relationship Id="rId9" Type="http://schemas.openxmlformats.org/officeDocument/2006/relationships/hyperlink" Target="mailto:nyerramsetty@deloitt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917E-F35E-FCA7-F6F6-D3F441D670F5}"/>
              </a:ext>
            </a:extLst>
          </p:cNvPr>
          <p:cNvSpPr>
            <a:spLocks noGrp="1"/>
          </p:cNvSpPr>
          <p:nvPr>
            <p:ph type="ctrTitle"/>
          </p:nvPr>
        </p:nvSpPr>
        <p:spPr>
          <a:xfrm>
            <a:off x="1792941" y="791358"/>
            <a:ext cx="7373471" cy="1311836"/>
          </a:xfrm>
        </p:spPr>
        <p:txBody>
          <a:bodyPr/>
          <a:lstStyle/>
          <a:p>
            <a:r>
              <a:rPr lang="en-US">
                <a:ea typeface="Verdana"/>
              </a:rPr>
              <a:t>Impact Day 2024</a:t>
            </a:r>
            <a:br>
              <a:rPr lang="en-US">
                <a:ea typeface="Verdana"/>
              </a:rPr>
            </a:br>
            <a:endParaRPr lang="en-US"/>
          </a:p>
        </p:txBody>
      </p:sp>
      <p:pic>
        <p:nvPicPr>
          <p:cNvPr id="4" name="Picture 3" descr="A circular motif representing the five focus areas for Impact Day: Education, Empowerment, Animal Welfare, Healthcare, and Sustainability. The motif includes illustrations of a child holding a chalkboard with letters for Education, a woman painting pottery for Empowerment, a person holding a dog for Animal Welfare, a healthcare worker administering a vaccine to a child for Healthcare, and a hand holding a plant with a solar panel in the background for Sustainability.&#10;&#10;">
            <a:extLst>
              <a:ext uri="{FF2B5EF4-FFF2-40B4-BE49-F238E27FC236}">
                <a16:creationId xmlns:a16="http://schemas.microsoft.com/office/drawing/2014/main" id="{DD78B786-6732-DD92-3CBD-35BAF332DC88}"/>
              </a:ext>
            </a:extLst>
          </p:cNvPr>
          <p:cNvPicPr>
            <a:picLocks noChangeAspect="1"/>
          </p:cNvPicPr>
          <p:nvPr/>
        </p:nvPicPr>
        <p:blipFill>
          <a:blip r:embed="rId2"/>
          <a:stretch>
            <a:fillRect/>
          </a:stretch>
        </p:blipFill>
        <p:spPr>
          <a:xfrm>
            <a:off x="2788657" y="1165729"/>
            <a:ext cx="5373071" cy="5696452"/>
          </a:xfrm>
          <a:prstGeom prst="rect">
            <a:avLst/>
          </a:prstGeom>
        </p:spPr>
      </p:pic>
    </p:spTree>
    <p:extLst>
      <p:ext uri="{BB962C8B-B14F-4D97-AF65-F5344CB8AC3E}">
        <p14:creationId xmlns:p14="http://schemas.microsoft.com/office/powerpoint/2010/main" val="357267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with medium confidence">
            <a:extLst>
              <a:ext uri="{FF2B5EF4-FFF2-40B4-BE49-F238E27FC236}">
                <a16:creationId xmlns:a16="http://schemas.microsoft.com/office/drawing/2014/main" id="{4CEED329-D169-45D5-B246-5EEF27036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143" y="2629045"/>
            <a:ext cx="7625148" cy="3326004"/>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AFB3E96F-8F10-40E1-905C-7AC0F914C487}"/>
              </a:ext>
            </a:extLst>
          </p:cNvPr>
          <p:cNvSpPr txBox="1"/>
          <p:nvPr/>
        </p:nvSpPr>
        <p:spPr>
          <a:xfrm>
            <a:off x="380677" y="295767"/>
            <a:ext cx="4050792" cy="1463040"/>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b="1" kern="1200">
                <a:solidFill>
                  <a:schemeClr val="tx1"/>
                </a:solidFill>
                <a:latin typeface="+mj-lt"/>
                <a:ea typeface="+mj-ea"/>
                <a:cs typeface="+mj-cs"/>
              </a:rPr>
              <a:t>AUDIO BOOK RECORDING </a:t>
            </a:r>
          </a:p>
          <a:p>
            <a:pPr>
              <a:lnSpc>
                <a:spcPct val="90000"/>
              </a:lnSpc>
              <a:spcBef>
                <a:spcPct val="0"/>
              </a:spcBef>
              <a:spcAft>
                <a:spcPts val="600"/>
              </a:spcAft>
            </a:pPr>
            <a:r>
              <a:rPr lang="en-US" sz="1400" b="1" kern="1200">
                <a:solidFill>
                  <a:schemeClr val="tx1"/>
                </a:solidFill>
                <a:latin typeface="+mj-lt"/>
                <a:ea typeface="+mj-ea"/>
                <a:cs typeface="+mj-cs"/>
              </a:rPr>
              <a:t>SAMARTHANAM TRUST</a:t>
            </a:r>
          </a:p>
          <a:p>
            <a:pPr>
              <a:lnSpc>
                <a:spcPct val="90000"/>
              </a:lnSpc>
              <a:spcBef>
                <a:spcPct val="0"/>
              </a:spcBef>
              <a:spcAft>
                <a:spcPts val="600"/>
              </a:spcAft>
            </a:pPr>
            <a:r>
              <a:rPr lang="en-US" sz="1400" b="1" kern="1200">
                <a:solidFill>
                  <a:schemeClr val="tx1"/>
                </a:solidFill>
                <a:latin typeface="+mj-lt"/>
                <a:ea typeface="+mj-ea"/>
                <a:cs typeface="+mj-cs"/>
              </a:rPr>
              <a:t>NAB TRUST</a:t>
            </a:r>
          </a:p>
          <a:p>
            <a:pPr>
              <a:lnSpc>
                <a:spcPct val="90000"/>
              </a:lnSpc>
              <a:spcBef>
                <a:spcPct val="0"/>
              </a:spcBef>
              <a:spcAft>
                <a:spcPts val="600"/>
              </a:spcAft>
            </a:pPr>
            <a:r>
              <a:rPr lang="en-US" sz="1400" b="1">
                <a:solidFill>
                  <a:srgbClr val="92D050"/>
                </a:solidFill>
                <a:latin typeface="+mj-lt"/>
                <a:ea typeface="+mj-ea"/>
                <a:cs typeface="+mj-cs"/>
              </a:rPr>
              <a:t>Deloitte USI Impact Day 2024</a:t>
            </a:r>
            <a:endParaRPr lang="en-US" sz="1400" b="1" kern="1200">
              <a:solidFill>
                <a:srgbClr val="92D050"/>
              </a:solidFill>
              <a:latin typeface="+mj-lt"/>
              <a:ea typeface="+mj-ea"/>
              <a:cs typeface="+mj-cs"/>
            </a:endParaRPr>
          </a:p>
        </p:txBody>
      </p:sp>
      <p:sp>
        <p:nvSpPr>
          <p:cNvPr id="11" name="TextBox 10">
            <a:extLst>
              <a:ext uri="{FF2B5EF4-FFF2-40B4-BE49-F238E27FC236}">
                <a16:creationId xmlns:a16="http://schemas.microsoft.com/office/drawing/2014/main" id="{EE257DE4-2A35-4DA7-A148-CE7D3394403D}"/>
              </a:ext>
            </a:extLst>
          </p:cNvPr>
          <p:cNvSpPr txBox="1"/>
          <p:nvPr/>
        </p:nvSpPr>
        <p:spPr>
          <a:xfrm>
            <a:off x="4284284" y="377759"/>
            <a:ext cx="7254275" cy="1463040"/>
          </a:xfrm>
          <a:prstGeom prst="rect">
            <a:avLst/>
          </a:prstGeom>
        </p:spPr>
        <p:txBody>
          <a:bodyPr vert="horz" lIns="91440" tIns="45720" rIns="91440" bIns="45720" rtlCol="0" anchor="ctr">
            <a:noAutofit/>
          </a:bodyPr>
          <a:lstStyle/>
          <a:p>
            <a:pPr marL="171450" indent="-171450">
              <a:lnSpc>
                <a:spcPct val="90000"/>
              </a:lnSpc>
              <a:spcAft>
                <a:spcPts val="600"/>
              </a:spcAft>
              <a:buFont typeface="Arial" panose="020B0604020202020204" pitchFamily="34" charset="0"/>
              <a:buChar char="•"/>
            </a:pPr>
            <a:r>
              <a:rPr lang="en-US" sz="1200" err="1"/>
              <a:t>Samarthanam</a:t>
            </a:r>
            <a:r>
              <a:rPr lang="en-US" sz="1200"/>
              <a:t> Trust for The Disabled is a Non-Profit organization from Bangalore, and they are involved in the production and distribution of books and reading the material in accessible formats for persons who cannot read normal print due to visual, cognitive, or physical disabilities.</a:t>
            </a:r>
          </a:p>
          <a:p>
            <a:pPr marL="171450" indent="-171450">
              <a:lnSpc>
                <a:spcPct val="90000"/>
              </a:lnSpc>
              <a:spcAft>
                <a:spcPts val="600"/>
              </a:spcAft>
              <a:buFont typeface="Arial" panose="020B0604020202020204" pitchFamily="34" charset="0"/>
              <a:buChar char="•"/>
            </a:pPr>
            <a:r>
              <a:rPr lang="en-US" sz="1200" b="1" err="1"/>
              <a:t>Samarthanam</a:t>
            </a:r>
            <a:r>
              <a:rPr lang="en-US" sz="1200"/>
              <a:t> with support to Daisy forum of India is working to create the accessible materials. Mission is to eradicate the “Book famine” for persons with print disabilities.</a:t>
            </a:r>
          </a:p>
          <a:p>
            <a:pPr marL="171450" indent="-171450">
              <a:lnSpc>
                <a:spcPct val="90000"/>
              </a:lnSpc>
              <a:spcAft>
                <a:spcPts val="600"/>
              </a:spcAft>
              <a:buFont typeface="Arial" panose="020B0604020202020204" pitchFamily="34" charset="0"/>
              <a:buChar char="•"/>
            </a:pPr>
            <a:r>
              <a:rPr lang="en-US" sz="1200"/>
              <a:t>The </a:t>
            </a:r>
            <a:r>
              <a:rPr lang="en-US" sz="1200" b="1"/>
              <a:t>National Association for the Blind (NAB)</a:t>
            </a:r>
            <a:r>
              <a:rPr lang="en-US" sz="1200"/>
              <a:t> is dedicated to improving the lives of individuals who are visually impaired throughout the country. </a:t>
            </a:r>
            <a:br>
              <a:rPr lang="en-US" sz="1200"/>
            </a:br>
            <a:endParaRPr lang="en-US" sz="1200"/>
          </a:p>
        </p:txBody>
      </p:sp>
      <p:cxnSp>
        <p:nvCxnSpPr>
          <p:cNvPr id="12" name="Straight Connector 11">
            <a:extLst>
              <a:ext uri="{FF2B5EF4-FFF2-40B4-BE49-F238E27FC236}">
                <a16:creationId xmlns:a16="http://schemas.microsoft.com/office/drawing/2014/main" id="{27899EE4-F5EB-4155-93C5-3E9603DD9343}"/>
              </a:ext>
            </a:extLst>
          </p:cNvPr>
          <p:cNvCxnSpPr>
            <a:cxnSpLocks/>
          </p:cNvCxnSpPr>
          <p:nvPr/>
        </p:nvCxnSpPr>
        <p:spPr>
          <a:xfrm>
            <a:off x="4078841" y="348551"/>
            <a:ext cx="0" cy="136749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245ED256-2D06-479F-8F75-E8193E887C19}"/>
              </a:ext>
            </a:extLst>
          </p:cNvPr>
          <p:cNvCxnSpPr/>
          <p:nvPr/>
        </p:nvCxnSpPr>
        <p:spPr>
          <a:xfrm>
            <a:off x="313708" y="2058992"/>
            <a:ext cx="11564583" cy="0"/>
          </a:xfrm>
          <a:prstGeom prst="line">
            <a:avLst/>
          </a:prstGeom>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5126" name="Picture 6" descr="NAB logo">
            <a:extLst>
              <a:ext uri="{FF2B5EF4-FFF2-40B4-BE49-F238E27FC236}">
                <a16:creationId xmlns:a16="http://schemas.microsoft.com/office/drawing/2014/main" id="{703CD1A0-0EFA-8F15-1EBC-409931517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11" y="2736574"/>
            <a:ext cx="3110946" cy="311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60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a:xfrm>
            <a:off x="474151" y="321783"/>
            <a:ext cx="11252200" cy="1206171"/>
          </a:xfrm>
        </p:spPr>
        <p:txBody>
          <a:bodyPr/>
          <a:lstStyle/>
          <a:p>
            <a:pPr>
              <a:lnSpc>
                <a:spcPct val="150000"/>
              </a:lnSpc>
            </a:pPr>
            <a:r>
              <a:rPr lang="en-US" sz="1800" b="1">
                <a:cs typeface="Adobe Devanagari" panose="02040503050201020203" pitchFamily="18" charset="0"/>
              </a:rPr>
              <a:t>AUDIOBOOK RECORDING</a:t>
            </a:r>
            <a:br>
              <a:rPr lang="en-US" sz="1800" b="1" u="sng">
                <a:cs typeface="Adobe Devanagari" panose="02040503050201020203" pitchFamily="18" charset="0"/>
              </a:rPr>
            </a:br>
            <a:r>
              <a:rPr lang="en-US" sz="1600">
                <a:cs typeface="Adobe Devanagari" panose="02040503050201020203" pitchFamily="18" charset="0"/>
              </a:rPr>
              <a:t>A process of converting the print books into audio format for the visually impaired community</a:t>
            </a:r>
            <a:endParaRPr lang="en-US"/>
          </a:p>
        </p:txBody>
      </p:sp>
      <p:grpSp>
        <p:nvGrpSpPr>
          <p:cNvPr id="4" name="Group 3">
            <a:extLst>
              <a:ext uri="{FF2B5EF4-FFF2-40B4-BE49-F238E27FC236}">
                <a16:creationId xmlns:a16="http://schemas.microsoft.com/office/drawing/2014/main" id="{A3FFE1B2-02A7-4CD7-8F86-48AB8C8B044A}"/>
              </a:ext>
            </a:extLst>
          </p:cNvPr>
          <p:cNvGrpSpPr/>
          <p:nvPr/>
        </p:nvGrpSpPr>
        <p:grpSpPr>
          <a:xfrm>
            <a:off x="559167" y="1313458"/>
            <a:ext cx="11243537" cy="4356243"/>
            <a:chOff x="579599" y="1764001"/>
            <a:chExt cx="9396248" cy="3640522"/>
          </a:xfrm>
        </p:grpSpPr>
        <p:grpSp>
          <p:nvGrpSpPr>
            <p:cNvPr id="15" name="グループ化 34">
              <a:extLst>
                <a:ext uri="{FF2B5EF4-FFF2-40B4-BE49-F238E27FC236}">
                  <a16:creationId xmlns:a16="http://schemas.microsoft.com/office/drawing/2014/main" id="{566B2781-9813-4097-81CB-AF4E9E0FB761}"/>
                </a:ext>
              </a:extLst>
            </p:cNvPr>
            <p:cNvGrpSpPr/>
            <p:nvPr/>
          </p:nvGrpSpPr>
          <p:grpSpPr>
            <a:xfrm>
              <a:off x="579600" y="1764001"/>
              <a:ext cx="9396247" cy="2179854"/>
              <a:chOff x="579600" y="1764001"/>
              <a:chExt cx="9396247" cy="2179854"/>
            </a:xfrm>
          </p:grpSpPr>
          <p:sp>
            <p:nvSpPr>
              <p:cNvPr id="17" name="フリーフォーム 17">
                <a:extLst>
                  <a:ext uri="{FF2B5EF4-FFF2-40B4-BE49-F238E27FC236}">
                    <a16:creationId xmlns:a16="http://schemas.microsoft.com/office/drawing/2014/main" id="{E8687110-9F68-4F94-9FCA-5E4B7C5AC2E6}"/>
                  </a:ext>
                </a:extLst>
              </p:cNvPr>
              <p:cNvSpPr/>
              <p:nvPr/>
            </p:nvSpPr>
            <p:spPr bwMode="gray">
              <a:xfrm>
                <a:off x="579600" y="1764001"/>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1"/>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60000" indent="-360000" defTabSz="914400">
                  <a:defRPr/>
                </a:pPr>
                <a:r>
                  <a:rPr kumimoji="1" lang="en-US" altLang="ja-JP" sz="1800" b="1" i="0" u="none" strike="noStrike" kern="1200" cap="none" spc="0" normalizeH="0" baseline="0" noProof="0">
                    <a:ln>
                      <a:noFill/>
                    </a:ln>
                    <a:solidFill>
                      <a:prstClr val="white"/>
                    </a:solidFill>
                    <a:effectLst/>
                    <a:uLnTx/>
                    <a:uFillTx/>
                    <a:ea typeface="+mn-ea"/>
                    <a:cs typeface="+mn-cs"/>
                  </a:rPr>
                  <a:t>   </a:t>
                </a:r>
              </a:p>
              <a:p>
                <a:pPr marL="360000" indent="-360000" defTabSz="914400">
                  <a:defRPr/>
                </a:pPr>
                <a:r>
                  <a:rPr kumimoji="1" lang="en-US" sz="1800" b="1">
                    <a:solidFill>
                      <a:prstClr val="white"/>
                    </a:solidFill>
                  </a:rPr>
                  <a:t>    </a:t>
                </a:r>
                <a:r>
                  <a:rPr lang="en-US" sz="1800" b="1" u="sng">
                    <a:solidFill>
                      <a:schemeClr val="bg1"/>
                    </a:solidFill>
                    <a:cs typeface="Adobe Devanagari" panose="02040503050201020203" pitchFamily="18" charset="0"/>
                  </a:rPr>
                  <a:t>Advantages</a:t>
                </a:r>
              </a:p>
              <a:p>
                <a:pPr marL="360000" marR="0" lvl="0" indent="-360000" algn="l" defTabSz="914400" rtl="0" eaLnBrk="1" fontAlgn="auto" latinLnBrk="0" hangingPunct="1">
                  <a:lnSpc>
                    <a:spcPct val="100000"/>
                  </a:lnSpc>
                  <a:spcBef>
                    <a:spcPts val="0"/>
                  </a:spcBef>
                  <a:spcAft>
                    <a:spcPts val="0"/>
                  </a:spcAft>
                  <a:buClrTx/>
                  <a:buSzTx/>
                  <a:buFont typeface="Wingdings 2" pitchFamily="18" charset="2"/>
                  <a:buNone/>
                  <a:tabLst/>
                  <a:defRPr/>
                </a:pPr>
                <a:endParaRPr kumimoji="1" lang="ja-JP" altLang="en-US" sz="1800" b="1" i="0" u="none" strike="noStrike" kern="1200" cap="none" spc="0" normalizeH="0" baseline="0" noProof="0">
                  <a:ln>
                    <a:noFill/>
                  </a:ln>
                  <a:solidFill>
                    <a:prstClr val="white"/>
                  </a:solidFill>
                  <a:effectLst/>
                  <a:uLnTx/>
                  <a:uFillTx/>
                  <a:ea typeface="+mn-ea"/>
                  <a:cs typeface="+mn-cs"/>
                </a:endParaRPr>
              </a:p>
            </p:txBody>
          </p:sp>
          <p:grpSp>
            <p:nvGrpSpPr>
              <p:cNvPr id="28" name="Group 897">
                <a:extLst>
                  <a:ext uri="{FF2B5EF4-FFF2-40B4-BE49-F238E27FC236}">
                    <a16:creationId xmlns:a16="http://schemas.microsoft.com/office/drawing/2014/main" id="{F9C01E21-7BA7-46AF-9C59-4F4E9B9EE8FC}"/>
                  </a:ext>
                </a:extLst>
              </p:cNvPr>
              <p:cNvGrpSpPr>
                <a:grpSpLocks noChangeAspect="1"/>
              </p:cNvGrpSpPr>
              <p:nvPr/>
            </p:nvGrpSpPr>
            <p:grpSpPr bwMode="gray">
              <a:xfrm>
                <a:off x="651600" y="1836000"/>
                <a:ext cx="864000" cy="864000"/>
                <a:chOff x="3891" y="3455"/>
                <a:chExt cx="340" cy="340"/>
              </a:xfrm>
              <a:solidFill>
                <a:schemeClr val="bg1"/>
              </a:solidFill>
            </p:grpSpPr>
            <p:sp>
              <p:nvSpPr>
                <p:cNvPr id="30" name="Freeform 898">
                  <a:extLst>
                    <a:ext uri="{FF2B5EF4-FFF2-40B4-BE49-F238E27FC236}">
                      <a16:creationId xmlns:a16="http://schemas.microsoft.com/office/drawing/2014/main" id="{CB41DF92-F94D-4BC7-8245-B5570A894C20}"/>
                    </a:ext>
                  </a:extLst>
                </p:cNvPr>
                <p:cNvSpPr>
                  <a:spLocks noEditPoints="1"/>
                </p:cNvSpPr>
                <p:nvPr/>
              </p:nvSpPr>
              <p:spPr bwMode="gray">
                <a:xfrm>
                  <a:off x="3891" y="3455"/>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81 w 512"/>
                    <a:gd name="T11" fmla="*/ 381 h 512"/>
                    <a:gd name="T12" fmla="*/ 373 w 512"/>
                    <a:gd name="T13" fmla="*/ 384 h 512"/>
                    <a:gd name="T14" fmla="*/ 365 w 512"/>
                    <a:gd name="T15" fmla="*/ 381 h 512"/>
                    <a:gd name="T16" fmla="*/ 270 w 512"/>
                    <a:gd name="T17" fmla="*/ 285 h 512"/>
                    <a:gd name="T18" fmla="*/ 202 w 512"/>
                    <a:gd name="T19" fmla="*/ 309 h 512"/>
                    <a:gd name="T20" fmla="*/ 96 w 512"/>
                    <a:gd name="T21" fmla="*/ 202 h 512"/>
                    <a:gd name="T22" fmla="*/ 202 w 512"/>
                    <a:gd name="T23" fmla="*/ 96 h 512"/>
                    <a:gd name="T24" fmla="*/ 309 w 512"/>
                    <a:gd name="T25" fmla="*/ 202 h 512"/>
                    <a:gd name="T26" fmla="*/ 285 w 512"/>
                    <a:gd name="T27" fmla="*/ 270 h 512"/>
                    <a:gd name="T28" fmla="*/ 381 w 512"/>
                    <a:gd name="T29" fmla="*/ 365 h 512"/>
                    <a:gd name="T30" fmla="*/ 381 w 512"/>
                    <a:gd name="T31" fmla="*/ 38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81" y="381"/>
                      </a:moveTo>
                      <a:cubicBezTo>
                        <a:pt x="378" y="383"/>
                        <a:pt x="376" y="384"/>
                        <a:pt x="373" y="384"/>
                      </a:cubicBezTo>
                      <a:cubicBezTo>
                        <a:pt x="370" y="384"/>
                        <a:pt x="368" y="383"/>
                        <a:pt x="365" y="381"/>
                      </a:cubicBezTo>
                      <a:cubicBezTo>
                        <a:pt x="270" y="285"/>
                        <a:pt x="270" y="285"/>
                        <a:pt x="270" y="285"/>
                      </a:cubicBezTo>
                      <a:cubicBezTo>
                        <a:pt x="251" y="300"/>
                        <a:pt x="228" y="309"/>
                        <a:pt x="202" y="309"/>
                      </a:cubicBezTo>
                      <a:cubicBezTo>
                        <a:pt x="144" y="309"/>
                        <a:pt x="96" y="261"/>
                        <a:pt x="96" y="202"/>
                      </a:cubicBezTo>
                      <a:cubicBezTo>
                        <a:pt x="96" y="144"/>
                        <a:pt x="144" y="96"/>
                        <a:pt x="202" y="96"/>
                      </a:cubicBezTo>
                      <a:cubicBezTo>
                        <a:pt x="261" y="96"/>
                        <a:pt x="309" y="144"/>
                        <a:pt x="309" y="202"/>
                      </a:cubicBezTo>
                      <a:cubicBezTo>
                        <a:pt x="309" y="228"/>
                        <a:pt x="300" y="251"/>
                        <a:pt x="285" y="270"/>
                      </a:cubicBezTo>
                      <a:cubicBezTo>
                        <a:pt x="381" y="365"/>
                        <a:pt x="381" y="365"/>
                        <a:pt x="381" y="365"/>
                      </a:cubicBezTo>
                      <a:cubicBezTo>
                        <a:pt x="385" y="370"/>
                        <a:pt x="385" y="376"/>
                        <a:pt x="381" y="3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ea typeface="+mn-ea"/>
                    <a:cs typeface="+mn-cs"/>
                  </a:endParaRPr>
                </a:p>
              </p:txBody>
            </p:sp>
            <p:sp>
              <p:nvSpPr>
                <p:cNvPr id="31" name="Oval 899">
                  <a:extLst>
                    <a:ext uri="{FF2B5EF4-FFF2-40B4-BE49-F238E27FC236}">
                      <a16:creationId xmlns:a16="http://schemas.microsoft.com/office/drawing/2014/main" id="{261E6A4F-A9F1-4904-8054-DF7355C0B198}"/>
                    </a:ext>
                  </a:extLst>
                </p:cNvPr>
                <p:cNvSpPr>
                  <a:spLocks noChangeArrowheads="1"/>
                </p:cNvSpPr>
                <p:nvPr/>
              </p:nvSpPr>
              <p:spPr bwMode="gray">
                <a:xfrm>
                  <a:off x="3969" y="3533"/>
                  <a:ext cx="113" cy="113"/>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ea typeface="+mn-ea"/>
                    <a:cs typeface="+mn-cs"/>
                  </a:endParaRPr>
                </a:p>
              </p:txBody>
            </p:sp>
          </p:grpSp>
          <p:sp>
            <p:nvSpPr>
              <p:cNvPr id="29" name="正方形/長方形 23">
                <a:extLst>
                  <a:ext uri="{FF2B5EF4-FFF2-40B4-BE49-F238E27FC236}">
                    <a16:creationId xmlns:a16="http://schemas.microsoft.com/office/drawing/2014/main" id="{07F5D8AC-4449-4BB8-BFF0-9C9F859C1170}"/>
                  </a:ext>
                </a:extLst>
              </p:cNvPr>
              <p:cNvSpPr/>
              <p:nvPr/>
            </p:nvSpPr>
            <p:spPr bwMode="gray">
              <a:xfrm>
                <a:off x="1713212" y="2001880"/>
                <a:ext cx="8262635" cy="1941975"/>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400">
                    <a:cs typeface="Adobe Devanagari" panose="02040503050201020203" pitchFamily="18" charset="0"/>
                  </a:rPr>
                  <a:t>Helps the visually impaired community in auditory learning.</a:t>
                </a:r>
              </a:p>
              <a:p>
                <a:pPr marL="285750" indent="-285750">
                  <a:buFont typeface="Arial" panose="020B0604020202020204" pitchFamily="34" charset="0"/>
                  <a:buChar char="•"/>
                </a:pPr>
                <a:r>
                  <a:rPr lang="en-US" sz="1400">
                    <a:cs typeface="Adobe Devanagari" panose="02040503050201020203" pitchFamily="18" charset="0"/>
                  </a:rPr>
                  <a:t>Students can increase the learning ability.</a:t>
                </a:r>
              </a:p>
              <a:p>
                <a:pPr marL="285750" indent="-285750">
                  <a:buFont typeface="Arial" panose="020B0604020202020204" pitchFamily="34" charset="0"/>
                  <a:buChar char="•"/>
                </a:pPr>
                <a:r>
                  <a:rPr lang="en-US" sz="1400">
                    <a:cs typeface="Adobe Devanagari" panose="02040503050201020203" pitchFamily="18" charset="0"/>
                  </a:rPr>
                  <a:t>Global platform and barrier free reading.</a:t>
                </a:r>
              </a:p>
              <a:p>
                <a:pPr marL="285750" indent="-285750">
                  <a:buFont typeface="Arial" panose="020B0604020202020204" pitchFamily="34" charset="0"/>
                  <a:buChar char="•"/>
                </a:pPr>
                <a:r>
                  <a:rPr lang="en-US" sz="1400">
                    <a:cs typeface="Adobe Devanagari" panose="02040503050201020203" pitchFamily="18" charset="0"/>
                  </a:rPr>
                  <a:t>Focused listening.</a:t>
                </a:r>
              </a:p>
              <a:p>
                <a:pPr marL="285750" indent="-285750">
                  <a:buFont typeface="Arial" panose="020B0604020202020204" pitchFamily="34" charset="0"/>
                  <a:buChar char="•"/>
                </a:pPr>
                <a:r>
                  <a:rPr lang="en-US" sz="1400">
                    <a:cs typeface="Adobe Devanagari" panose="02040503050201020203" pitchFamily="18" charset="0"/>
                  </a:rPr>
                  <a:t>Benefited to all visually impaired people across the globe through </a:t>
                </a:r>
                <a:r>
                  <a:rPr lang="en-US" sz="1400" err="1">
                    <a:cs typeface="Adobe Devanagari" panose="02040503050201020203" pitchFamily="18" charset="0"/>
                  </a:rPr>
                  <a:t>Sugamya</a:t>
                </a:r>
                <a:r>
                  <a:rPr lang="en-US" sz="1400">
                    <a:cs typeface="Adobe Devanagari" panose="02040503050201020203" pitchFamily="18" charset="0"/>
                  </a:rPr>
                  <a:t> </a:t>
                </a:r>
                <a:r>
                  <a:rPr lang="en-US" sz="1400" err="1">
                    <a:cs typeface="Adobe Devanagari" panose="02040503050201020203" pitchFamily="18" charset="0"/>
                  </a:rPr>
                  <a:t>Pustakalya</a:t>
                </a:r>
                <a:r>
                  <a:rPr lang="en-US" sz="1400">
                    <a:cs typeface="Adobe Devanagari" panose="02040503050201020203" pitchFamily="18" charset="0"/>
                  </a:rPr>
                  <a:t> which is a forum of Daisy forum of India(DFI).</a:t>
                </a:r>
              </a:p>
              <a:p>
                <a:pPr marL="285750" indent="-285750">
                  <a:buFont typeface="Arial" panose="020B0604020202020204" pitchFamily="34" charset="0"/>
                  <a:buChar char="•"/>
                </a:pPr>
                <a:r>
                  <a:rPr lang="en-US" sz="1400">
                    <a:cs typeface="Adobe Devanagari" panose="02040503050201020203" pitchFamily="18" charset="0"/>
                  </a:rPr>
                  <a:t>As on date we have nearly about 2.26 Lakhs active users on the portal.</a:t>
                </a:r>
              </a:p>
            </p:txBody>
          </p:sp>
        </p:grpSp>
        <p:sp>
          <p:nvSpPr>
            <p:cNvPr id="33" name="フリーフォーム 15">
              <a:extLst>
                <a:ext uri="{FF2B5EF4-FFF2-40B4-BE49-F238E27FC236}">
                  <a16:creationId xmlns:a16="http://schemas.microsoft.com/office/drawing/2014/main" id="{0A7EE1CD-19E7-449D-BFAB-05DDF9EE5831}"/>
                </a:ext>
              </a:extLst>
            </p:cNvPr>
            <p:cNvSpPr/>
            <p:nvPr/>
          </p:nvSpPr>
          <p:spPr bwMode="gray">
            <a:xfrm>
              <a:off x="579599" y="4165362"/>
              <a:ext cx="8748000" cy="1008000"/>
            </a:xfrm>
            <a:custGeom>
              <a:avLst/>
              <a:gdLst>
                <a:gd name="connsiteX0" fmla="*/ 504000 w 8748000"/>
                <a:gd name="connsiteY0" fmla="*/ 0 h 1008000"/>
                <a:gd name="connsiteX1" fmla="*/ 519058 w 8748000"/>
                <a:gd name="connsiteY1" fmla="*/ 1518 h 1008000"/>
                <a:gd name="connsiteX2" fmla="*/ 519058 w 8748000"/>
                <a:gd name="connsiteY2" fmla="*/ 0 h 1008000"/>
                <a:gd name="connsiteX3" fmla="*/ 8251258 w 8748000"/>
                <a:gd name="connsiteY3" fmla="*/ 0 h 1008000"/>
                <a:gd name="connsiteX4" fmla="*/ 8745019 w 8748000"/>
                <a:gd name="connsiteY4" fmla="*/ 402426 h 1008000"/>
                <a:gd name="connsiteX5" fmla="*/ 8748000 w 8748000"/>
                <a:gd name="connsiteY5" fmla="*/ 432000 h 1008000"/>
                <a:gd name="connsiteX6" fmla="*/ 1000742 w 8748000"/>
                <a:gd name="connsiteY6" fmla="*/ 432000 h 1008000"/>
                <a:gd name="connsiteX7" fmla="*/ 1008000 w 8748000"/>
                <a:gd name="connsiteY7" fmla="*/ 504000 h 1008000"/>
                <a:gd name="connsiteX8" fmla="*/ 504000 w 8748000"/>
                <a:gd name="connsiteY8" fmla="*/ 1008000 h 1008000"/>
                <a:gd name="connsiteX9" fmla="*/ 0 w 8748000"/>
                <a:gd name="connsiteY9" fmla="*/ 504000 h 1008000"/>
                <a:gd name="connsiteX10" fmla="*/ 504000 w 8748000"/>
                <a:gd name="connsiteY10" fmla="*/ 0 h 10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48000" h="1008000">
                  <a:moveTo>
                    <a:pt x="504000" y="0"/>
                  </a:moveTo>
                  <a:lnTo>
                    <a:pt x="519058" y="1518"/>
                  </a:lnTo>
                  <a:lnTo>
                    <a:pt x="519058" y="0"/>
                  </a:lnTo>
                  <a:lnTo>
                    <a:pt x="8251258" y="0"/>
                  </a:lnTo>
                  <a:cubicBezTo>
                    <a:pt x="8494816" y="0"/>
                    <a:pt x="8698022" y="172762"/>
                    <a:pt x="8745019" y="402426"/>
                  </a:cubicBezTo>
                  <a:lnTo>
                    <a:pt x="8748000" y="432000"/>
                  </a:lnTo>
                  <a:lnTo>
                    <a:pt x="1000742" y="432000"/>
                  </a:lnTo>
                  <a:lnTo>
                    <a:pt x="1008000" y="504000"/>
                  </a:lnTo>
                  <a:cubicBezTo>
                    <a:pt x="1008000" y="782352"/>
                    <a:pt x="782352" y="1008000"/>
                    <a:pt x="504000" y="1008000"/>
                  </a:cubicBezTo>
                  <a:cubicBezTo>
                    <a:pt x="225648" y="1008000"/>
                    <a:pt x="0" y="782352"/>
                    <a:pt x="0" y="504000"/>
                  </a:cubicBezTo>
                  <a:cubicBezTo>
                    <a:pt x="0" y="225648"/>
                    <a:pt x="225648" y="0"/>
                    <a:pt x="504000" y="0"/>
                  </a:cubicBezTo>
                  <a:close/>
                </a:path>
              </a:pathLst>
            </a:custGeom>
            <a:solidFill>
              <a:schemeClr val="accent2"/>
            </a:solidFill>
            <a:ln w="12700" algn="ctr">
              <a:noFill/>
              <a:miter lim="800000"/>
              <a:headEnd/>
              <a:tailEnd/>
            </a:ln>
          </p:spPr>
          <p:txBody>
            <a:bodyPr rot="0" spcFirstLastPara="0" vertOverflow="overflow" horzOverflow="overflow" vert="horz" wrap="square" lIns="1008000" tIns="0" rIns="0" bIns="576000" numCol="1" spcCol="0" rtlCol="0" fromWordArt="0" anchor="ctr" anchorCtr="0" forceAA="0" compatLnSpc="1">
              <a:prstTxWarp prst="textNoShape">
                <a:avLst/>
              </a:prstTxWarp>
              <a:noAutofit/>
            </a:bodyPr>
            <a:lstStyle/>
            <a:p>
              <a:pPr marL="359410" indent="-359410" defTabSz="914400">
                <a:defRPr/>
              </a:pPr>
              <a:r>
                <a:rPr kumimoji="1" lang="en-US" altLang="ja-JP" sz="1800" b="1" i="0" u="none" strike="noStrike" kern="1200" cap="none" spc="0" normalizeH="0" baseline="0" noProof="0">
                  <a:ln>
                    <a:noFill/>
                  </a:ln>
                  <a:solidFill>
                    <a:srgbClr val="FFFFFF"/>
                  </a:solidFill>
                  <a:effectLst/>
                  <a:uLnTx/>
                  <a:uFillTx/>
                  <a:ea typeface="+mn-ea"/>
                  <a:cs typeface="+mn-cs"/>
                </a:rPr>
                <a:t>    </a:t>
              </a:r>
              <a:r>
                <a:rPr lang="en-IN" sz="1800" b="1" u="sng">
                  <a:solidFill>
                    <a:schemeClr val="bg1"/>
                  </a:solidFill>
                  <a:cs typeface="Adobe Devanagari" panose="02040503050201020203" pitchFamily="18" charset="0"/>
                </a:rPr>
                <a:t>Recording Process &amp; Links : OBI &amp; Zoom</a:t>
              </a:r>
              <a:endParaRPr lang="en-US">
                <a:solidFill>
                  <a:schemeClr val="bg1"/>
                </a:solidFill>
              </a:endParaRPr>
            </a:p>
          </p:txBody>
        </p:sp>
        <p:sp>
          <p:nvSpPr>
            <p:cNvPr id="38" name="Freeform 59">
              <a:extLst>
                <a:ext uri="{FF2B5EF4-FFF2-40B4-BE49-F238E27FC236}">
                  <a16:creationId xmlns:a16="http://schemas.microsoft.com/office/drawing/2014/main" id="{F61D657E-D306-4757-9518-9F45CEFB31A2}"/>
                </a:ext>
              </a:extLst>
            </p:cNvPr>
            <p:cNvSpPr>
              <a:spLocks noChangeAspect="1" noEditPoints="1"/>
            </p:cNvSpPr>
            <p:nvPr/>
          </p:nvSpPr>
          <p:spPr bwMode="gray">
            <a:xfrm>
              <a:off x="651000" y="4540523"/>
              <a:ext cx="864000" cy="864000"/>
            </a:xfrm>
            <a:custGeom>
              <a:avLst/>
              <a:gdLst>
                <a:gd name="T0" fmla="*/ 147 w 512"/>
                <a:gd name="T1" fmla="*/ 170 h 512"/>
                <a:gd name="T2" fmla="*/ 201 w 512"/>
                <a:gd name="T3" fmla="*/ 170 h 512"/>
                <a:gd name="T4" fmla="*/ 223 w 512"/>
                <a:gd name="T5" fmla="*/ 170 h 512"/>
                <a:gd name="T6" fmla="*/ 256 w 512"/>
                <a:gd name="T7" fmla="*/ 117 h 512"/>
                <a:gd name="T8" fmla="*/ 133 w 512"/>
                <a:gd name="T9" fmla="*/ 192 h 512"/>
                <a:gd name="T10" fmla="*/ 192 w 512"/>
                <a:gd name="T11" fmla="*/ 245 h 512"/>
                <a:gd name="T12" fmla="*/ 218 w 512"/>
                <a:gd name="T13" fmla="*/ 320 h 512"/>
                <a:gd name="T14" fmla="*/ 298 w 512"/>
                <a:gd name="T15" fmla="*/ 266 h 512"/>
                <a:gd name="T16" fmla="*/ 218 w 512"/>
                <a:gd name="T17" fmla="*/ 320 h 512"/>
                <a:gd name="T18" fmla="*/ 292 w 512"/>
                <a:gd name="T19" fmla="*/ 122 h 512"/>
                <a:gd name="T20" fmla="*/ 365 w 512"/>
                <a:gd name="T21" fmla="*/ 170 h 512"/>
                <a:gd name="T22" fmla="*/ 218 w 512"/>
                <a:gd name="T23" fmla="*/ 192 h 512"/>
                <a:gd name="T24" fmla="*/ 298 w 512"/>
                <a:gd name="T25" fmla="*/ 245 h 512"/>
                <a:gd name="T26" fmla="*/ 192 w 512"/>
                <a:gd name="T27" fmla="*/ 266 h 512"/>
                <a:gd name="T28" fmla="*/ 133 w 512"/>
                <a:gd name="T29" fmla="*/ 320 h 512"/>
                <a:gd name="T30" fmla="*/ 192 w 512"/>
                <a:gd name="T31" fmla="*/ 266 h 512"/>
                <a:gd name="T32" fmla="*/ 394 w 512"/>
                <a:gd name="T33" fmla="*/ 245 h 512"/>
                <a:gd name="T34" fmla="*/ 314 w 512"/>
                <a:gd name="T35" fmla="*/ 192 h 512"/>
                <a:gd name="T36" fmla="*/ 512 w 512"/>
                <a:gd name="T37" fmla="*/ 256 h 512"/>
                <a:gd name="T38" fmla="*/ 0 w 512"/>
                <a:gd name="T39" fmla="*/ 256 h 512"/>
                <a:gd name="T40" fmla="*/ 512 w 512"/>
                <a:gd name="T41" fmla="*/ 256 h 512"/>
                <a:gd name="T42" fmla="*/ 256 w 512"/>
                <a:gd name="T43" fmla="*/ 96 h 512"/>
                <a:gd name="T44" fmla="*/ 256 w 512"/>
                <a:gd name="T45" fmla="*/ 416 h 512"/>
                <a:gd name="T46" fmla="*/ 314 w 512"/>
                <a:gd name="T47" fmla="*/ 320 h 512"/>
                <a:gd name="T48" fmla="*/ 394 w 512"/>
                <a:gd name="T49" fmla="*/ 266 h 512"/>
                <a:gd name="T50" fmla="*/ 314 w 512"/>
                <a:gd name="T51" fmla="*/ 320 h 512"/>
                <a:gd name="T52" fmla="*/ 220 w 512"/>
                <a:gd name="T53" fmla="*/ 389 h 512"/>
                <a:gd name="T54" fmla="*/ 147 w 512"/>
                <a:gd name="T55" fmla="*/ 341 h 512"/>
                <a:gd name="T56" fmla="*/ 365 w 512"/>
                <a:gd name="T57" fmla="*/ 341 h 512"/>
                <a:gd name="T58" fmla="*/ 292 w 512"/>
                <a:gd name="T59" fmla="*/ 389 h 512"/>
                <a:gd name="T60" fmla="*/ 288 w 512"/>
                <a:gd name="T61" fmla="*/ 341 h 512"/>
                <a:gd name="T62" fmla="*/ 256 w 512"/>
                <a:gd name="T63" fmla="*/ 39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01" y="170"/>
                  </a:moveTo>
                  <a:cubicBezTo>
                    <a:pt x="147" y="170"/>
                    <a:pt x="147" y="170"/>
                    <a:pt x="147" y="170"/>
                  </a:cubicBezTo>
                  <a:cubicBezTo>
                    <a:pt x="165" y="147"/>
                    <a:pt x="190" y="130"/>
                    <a:pt x="220" y="122"/>
                  </a:cubicBezTo>
                  <a:cubicBezTo>
                    <a:pt x="212" y="135"/>
                    <a:pt x="206" y="151"/>
                    <a:pt x="201" y="170"/>
                  </a:cubicBezTo>
                  <a:close/>
                  <a:moveTo>
                    <a:pt x="256" y="117"/>
                  </a:moveTo>
                  <a:cubicBezTo>
                    <a:pt x="245" y="117"/>
                    <a:pt x="232" y="137"/>
                    <a:pt x="223" y="170"/>
                  </a:cubicBezTo>
                  <a:cubicBezTo>
                    <a:pt x="288" y="170"/>
                    <a:pt x="288" y="170"/>
                    <a:pt x="288" y="170"/>
                  </a:cubicBezTo>
                  <a:cubicBezTo>
                    <a:pt x="279" y="137"/>
                    <a:pt x="266" y="117"/>
                    <a:pt x="256" y="117"/>
                  </a:cubicBezTo>
                  <a:close/>
                  <a:moveTo>
                    <a:pt x="197" y="192"/>
                  </a:moveTo>
                  <a:cubicBezTo>
                    <a:pt x="133" y="192"/>
                    <a:pt x="133" y="192"/>
                    <a:pt x="133" y="192"/>
                  </a:cubicBezTo>
                  <a:cubicBezTo>
                    <a:pt x="124" y="208"/>
                    <a:pt x="119" y="226"/>
                    <a:pt x="118" y="245"/>
                  </a:cubicBezTo>
                  <a:cubicBezTo>
                    <a:pt x="192" y="245"/>
                    <a:pt x="192" y="245"/>
                    <a:pt x="192" y="245"/>
                  </a:cubicBezTo>
                  <a:cubicBezTo>
                    <a:pt x="192" y="227"/>
                    <a:pt x="194" y="209"/>
                    <a:pt x="197" y="192"/>
                  </a:cubicBezTo>
                  <a:close/>
                  <a:moveTo>
                    <a:pt x="218" y="320"/>
                  </a:moveTo>
                  <a:cubicBezTo>
                    <a:pt x="293" y="320"/>
                    <a:pt x="293" y="320"/>
                    <a:pt x="293" y="320"/>
                  </a:cubicBezTo>
                  <a:cubicBezTo>
                    <a:pt x="296" y="304"/>
                    <a:pt x="298" y="286"/>
                    <a:pt x="298" y="266"/>
                  </a:cubicBezTo>
                  <a:cubicBezTo>
                    <a:pt x="213" y="266"/>
                    <a:pt x="213" y="266"/>
                    <a:pt x="213" y="266"/>
                  </a:cubicBezTo>
                  <a:cubicBezTo>
                    <a:pt x="214" y="286"/>
                    <a:pt x="216" y="304"/>
                    <a:pt x="218" y="320"/>
                  </a:cubicBezTo>
                  <a:close/>
                  <a:moveTo>
                    <a:pt x="365" y="170"/>
                  </a:moveTo>
                  <a:cubicBezTo>
                    <a:pt x="347" y="147"/>
                    <a:pt x="321" y="130"/>
                    <a:pt x="292" y="122"/>
                  </a:cubicBezTo>
                  <a:cubicBezTo>
                    <a:pt x="299" y="135"/>
                    <a:pt x="306" y="151"/>
                    <a:pt x="310" y="170"/>
                  </a:cubicBezTo>
                  <a:lnTo>
                    <a:pt x="365" y="170"/>
                  </a:lnTo>
                  <a:close/>
                  <a:moveTo>
                    <a:pt x="293" y="192"/>
                  </a:moveTo>
                  <a:cubicBezTo>
                    <a:pt x="218" y="192"/>
                    <a:pt x="218" y="192"/>
                    <a:pt x="218" y="192"/>
                  </a:cubicBezTo>
                  <a:cubicBezTo>
                    <a:pt x="216" y="207"/>
                    <a:pt x="214" y="225"/>
                    <a:pt x="213" y="245"/>
                  </a:cubicBezTo>
                  <a:cubicBezTo>
                    <a:pt x="298" y="245"/>
                    <a:pt x="298" y="245"/>
                    <a:pt x="298" y="245"/>
                  </a:cubicBezTo>
                  <a:cubicBezTo>
                    <a:pt x="298" y="225"/>
                    <a:pt x="296" y="207"/>
                    <a:pt x="293" y="192"/>
                  </a:cubicBezTo>
                  <a:close/>
                  <a:moveTo>
                    <a:pt x="192" y="266"/>
                  </a:moveTo>
                  <a:cubicBezTo>
                    <a:pt x="118" y="266"/>
                    <a:pt x="118" y="266"/>
                    <a:pt x="118" y="266"/>
                  </a:cubicBezTo>
                  <a:cubicBezTo>
                    <a:pt x="119" y="285"/>
                    <a:pt x="124" y="303"/>
                    <a:pt x="133" y="320"/>
                  </a:cubicBezTo>
                  <a:cubicBezTo>
                    <a:pt x="197" y="320"/>
                    <a:pt x="197" y="320"/>
                    <a:pt x="197" y="320"/>
                  </a:cubicBezTo>
                  <a:cubicBezTo>
                    <a:pt x="194" y="303"/>
                    <a:pt x="192" y="284"/>
                    <a:pt x="192" y="266"/>
                  </a:cubicBezTo>
                  <a:close/>
                  <a:moveTo>
                    <a:pt x="319" y="245"/>
                  </a:moveTo>
                  <a:cubicBezTo>
                    <a:pt x="394" y="245"/>
                    <a:pt x="394" y="245"/>
                    <a:pt x="394" y="245"/>
                  </a:cubicBezTo>
                  <a:cubicBezTo>
                    <a:pt x="392" y="226"/>
                    <a:pt x="387" y="208"/>
                    <a:pt x="379" y="192"/>
                  </a:cubicBezTo>
                  <a:cubicBezTo>
                    <a:pt x="314" y="192"/>
                    <a:pt x="314" y="192"/>
                    <a:pt x="314" y="192"/>
                  </a:cubicBezTo>
                  <a:cubicBezTo>
                    <a:pt x="317" y="209"/>
                    <a:pt x="319" y="227"/>
                    <a:pt x="319" y="245"/>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256"/>
                  </a:moveTo>
                  <a:cubicBezTo>
                    <a:pt x="416" y="167"/>
                    <a:pt x="344" y="96"/>
                    <a:pt x="256" y="96"/>
                  </a:cubicBezTo>
                  <a:cubicBezTo>
                    <a:pt x="167" y="96"/>
                    <a:pt x="96" y="167"/>
                    <a:pt x="96" y="256"/>
                  </a:cubicBezTo>
                  <a:cubicBezTo>
                    <a:pt x="96" y="344"/>
                    <a:pt x="167" y="416"/>
                    <a:pt x="256" y="416"/>
                  </a:cubicBezTo>
                  <a:cubicBezTo>
                    <a:pt x="344" y="416"/>
                    <a:pt x="416" y="344"/>
                    <a:pt x="416" y="256"/>
                  </a:cubicBezTo>
                  <a:close/>
                  <a:moveTo>
                    <a:pt x="314" y="320"/>
                  </a:moveTo>
                  <a:cubicBezTo>
                    <a:pt x="379" y="320"/>
                    <a:pt x="379" y="320"/>
                    <a:pt x="379" y="320"/>
                  </a:cubicBezTo>
                  <a:cubicBezTo>
                    <a:pt x="387" y="303"/>
                    <a:pt x="392" y="285"/>
                    <a:pt x="394" y="266"/>
                  </a:cubicBezTo>
                  <a:cubicBezTo>
                    <a:pt x="319" y="266"/>
                    <a:pt x="319" y="266"/>
                    <a:pt x="319" y="266"/>
                  </a:cubicBezTo>
                  <a:cubicBezTo>
                    <a:pt x="319" y="284"/>
                    <a:pt x="317" y="303"/>
                    <a:pt x="314" y="320"/>
                  </a:cubicBezTo>
                  <a:close/>
                  <a:moveTo>
                    <a:pt x="147" y="341"/>
                  </a:moveTo>
                  <a:cubicBezTo>
                    <a:pt x="165" y="364"/>
                    <a:pt x="190" y="381"/>
                    <a:pt x="220" y="389"/>
                  </a:cubicBezTo>
                  <a:cubicBezTo>
                    <a:pt x="212" y="377"/>
                    <a:pt x="206" y="360"/>
                    <a:pt x="201" y="341"/>
                  </a:cubicBezTo>
                  <a:lnTo>
                    <a:pt x="147" y="341"/>
                  </a:lnTo>
                  <a:close/>
                  <a:moveTo>
                    <a:pt x="292" y="389"/>
                  </a:moveTo>
                  <a:cubicBezTo>
                    <a:pt x="321" y="381"/>
                    <a:pt x="347" y="364"/>
                    <a:pt x="365" y="341"/>
                  </a:cubicBezTo>
                  <a:cubicBezTo>
                    <a:pt x="310" y="341"/>
                    <a:pt x="310" y="341"/>
                    <a:pt x="310" y="341"/>
                  </a:cubicBezTo>
                  <a:cubicBezTo>
                    <a:pt x="306" y="360"/>
                    <a:pt x="299" y="377"/>
                    <a:pt x="292" y="389"/>
                  </a:cubicBezTo>
                  <a:close/>
                  <a:moveTo>
                    <a:pt x="256" y="394"/>
                  </a:moveTo>
                  <a:cubicBezTo>
                    <a:pt x="266" y="394"/>
                    <a:pt x="279" y="375"/>
                    <a:pt x="288" y="341"/>
                  </a:cubicBezTo>
                  <a:cubicBezTo>
                    <a:pt x="223" y="341"/>
                    <a:pt x="223" y="341"/>
                    <a:pt x="223" y="341"/>
                  </a:cubicBezTo>
                  <a:cubicBezTo>
                    <a:pt x="232" y="375"/>
                    <a:pt x="245" y="394"/>
                    <a:pt x="256" y="394"/>
                  </a:cubicBezTo>
                  <a:close/>
                </a:path>
              </a:pathLst>
            </a:custGeom>
            <a:solidFill>
              <a:schemeClr val="bg1"/>
            </a:solidFill>
            <a:ln>
              <a:noFill/>
            </a:ln>
          </p:spPr>
          <p:txBody>
            <a:bodyPr vert="horz" wrap="none" lIns="0" tIns="0" rIns="0" bIns="0" numCol="1"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ea typeface="+mn-ea"/>
                <a:cs typeface="+mn-cs"/>
              </a:endParaRPr>
            </a:p>
          </p:txBody>
        </p:sp>
      </p:grpSp>
      <p:sp>
        <p:nvSpPr>
          <p:cNvPr id="40" name="正方形/長方形 23">
            <a:extLst>
              <a:ext uri="{FF2B5EF4-FFF2-40B4-BE49-F238E27FC236}">
                <a16:creationId xmlns:a16="http://schemas.microsoft.com/office/drawing/2014/main" id="{F7881073-00C2-4475-8CCC-484C80765EE6}"/>
              </a:ext>
            </a:extLst>
          </p:cNvPr>
          <p:cNvSpPr/>
          <p:nvPr/>
        </p:nvSpPr>
        <p:spPr bwMode="gray">
          <a:xfrm>
            <a:off x="1847362" y="5124614"/>
            <a:ext cx="9046286" cy="689241"/>
          </a:xfrm>
          <a:prstGeom prst="rect">
            <a:avLst/>
          </a:prstGeom>
          <a:no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nSpc>
                <a:spcPct val="107000"/>
              </a:lnSpc>
              <a:spcAft>
                <a:spcPts val="800"/>
              </a:spcAft>
            </a:pPr>
            <a:r>
              <a:rPr lang="en-US" sz="1400">
                <a:ea typeface="Verdana"/>
                <a:cs typeface="Adobe Devanagari" panose="02040503050201020203" pitchFamily="18" charset="0"/>
              </a:rPr>
              <a:t> OBI Software Guidelines are attached in the Welcome kit</a:t>
            </a:r>
          </a:p>
          <a:p>
            <a:pPr>
              <a:lnSpc>
                <a:spcPct val="107000"/>
              </a:lnSpc>
              <a:spcAft>
                <a:spcPts val="800"/>
              </a:spcAft>
            </a:pPr>
            <a:r>
              <a:rPr lang="en-US" sz="1400">
                <a:cs typeface="Adobe Devanagari" panose="02040503050201020203" pitchFamily="18" charset="0"/>
              </a:rPr>
              <a:t> Zoom Recording Guidelines – Attached in the Welcome kit</a:t>
            </a:r>
            <a:endParaRPr lang="en-US"/>
          </a:p>
          <a:p>
            <a:pPr marR="0">
              <a:lnSpc>
                <a:spcPct val="107000"/>
              </a:lnSpc>
              <a:spcBef>
                <a:spcPts val="0"/>
              </a:spcBef>
              <a:spcAft>
                <a:spcPts val="800"/>
              </a:spcAft>
            </a:pPr>
            <a:endParaRPr lang="en-US" sz="1200" b="1">
              <a:latin typeface="Calibri" panose="020F0502020204030204"/>
              <a:cs typeface="Adobe Devanagari" panose="02040503050201020203" pitchFamily="18" charset="0"/>
            </a:endParaRPr>
          </a:p>
        </p:txBody>
      </p:sp>
    </p:spTree>
    <p:extLst>
      <p:ext uri="{BB962C8B-B14F-4D97-AF65-F5344CB8AC3E}">
        <p14:creationId xmlns:p14="http://schemas.microsoft.com/office/powerpoint/2010/main" val="10788506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2C0ACD-0D98-4DE6-9146-54BD5195D6AF}"/>
              </a:ext>
            </a:extLst>
          </p:cNvPr>
          <p:cNvSpPr>
            <a:spLocks noGrp="1"/>
          </p:cNvSpPr>
          <p:nvPr>
            <p:ph type="title"/>
          </p:nvPr>
        </p:nvSpPr>
        <p:spPr/>
        <p:txBody>
          <a:bodyPr/>
          <a:lstStyle/>
          <a:p>
            <a:r>
              <a:rPr lang="en-US" sz="1800" b="1">
                <a:cs typeface="Adobe Devanagari" panose="02040503050201020203" pitchFamily="18" charset="0"/>
              </a:rPr>
              <a:t>READING MANUAL</a:t>
            </a:r>
          </a:p>
        </p:txBody>
      </p:sp>
      <p:sp>
        <p:nvSpPr>
          <p:cNvPr id="19" name="Rectangle 18">
            <a:extLst>
              <a:ext uri="{FF2B5EF4-FFF2-40B4-BE49-F238E27FC236}">
                <a16:creationId xmlns:a16="http://schemas.microsoft.com/office/drawing/2014/main" id="{A83E7845-F5A4-435F-A034-85FE37A0D924}"/>
              </a:ext>
            </a:extLst>
          </p:cNvPr>
          <p:cNvSpPr/>
          <p:nvPr/>
        </p:nvSpPr>
        <p:spPr>
          <a:xfrm>
            <a:off x="2073098" y="4746685"/>
            <a:ext cx="9590901" cy="1635065"/>
          </a:xfrm>
          <a:prstGeom prst="rect">
            <a:avLst/>
          </a:prstGeom>
          <a:ln w="12700">
            <a:solidFill>
              <a:schemeClr val="accent4"/>
            </a:solidFill>
          </a:ln>
        </p:spPr>
        <p:txBody>
          <a:bodyPr wrap="square" lIns="162000" tIns="54000" rIns="72000" bIns="54000" anchor="ctr">
            <a:noAutofit/>
          </a:bodyPr>
          <a:lstStyle/>
          <a:p>
            <a:pPr>
              <a:lnSpc>
                <a:spcPct val="110000"/>
              </a:lnSpc>
            </a:pPr>
            <a:r>
              <a:rPr lang="en-US" sz="1600" b="1">
                <a:solidFill>
                  <a:srgbClr val="86BC25"/>
                </a:solidFill>
                <a:cs typeface="Calibri Light"/>
              </a:rPr>
              <a:t>Instructions:</a:t>
            </a:r>
          </a:p>
          <a:p>
            <a:endParaRPr lang="en-US" sz="1000"/>
          </a:p>
          <a:p>
            <a:pPr marL="170815" indent="-170815">
              <a:buFont typeface="Arial" panose="020B0604020202020204" pitchFamily="34" charset="0"/>
              <a:buChar char="•"/>
            </a:pPr>
            <a:r>
              <a:rPr lang="en-IN" sz="1400">
                <a:cs typeface="Adobe Devanagari" panose="02040503050201020203" pitchFamily="18" charset="0"/>
              </a:rPr>
              <a:t>If you made any error in reading, pause for 2-3 seconds and continue from the same sentence.</a:t>
            </a:r>
            <a:endParaRPr lang="en-IN" sz="1400">
              <a:ea typeface="Verdana"/>
              <a:cs typeface="Adobe Devanagari" panose="02040503050201020203" pitchFamily="18" charset="0"/>
            </a:endParaRPr>
          </a:p>
          <a:p>
            <a:pPr marL="170815" indent="-170815">
              <a:buFont typeface="Arial" panose="020B0604020202020204" pitchFamily="34" charset="0"/>
              <a:buChar char="•"/>
            </a:pPr>
            <a:r>
              <a:rPr lang="en-IN" sz="1400">
                <a:cs typeface="Adobe Devanagari" panose="02040503050201020203" pitchFamily="18" charset="0"/>
              </a:rPr>
              <a:t>Samarthanam will take care of the editing part.</a:t>
            </a:r>
            <a:endParaRPr lang="en-IN" sz="1400">
              <a:ea typeface="Verdana"/>
              <a:cs typeface="Adobe Devanagari" panose="02040503050201020203" pitchFamily="18" charset="0"/>
            </a:endParaRPr>
          </a:p>
          <a:p>
            <a:pPr marL="170815" indent="-170815">
              <a:buFont typeface="Arial" panose="020B0604020202020204" pitchFamily="34" charset="0"/>
              <a:buChar char="•"/>
            </a:pPr>
            <a:r>
              <a:rPr lang="en-US" sz="1400">
                <a:cs typeface="Adobe Devanagari" panose="02040503050201020203" pitchFamily="18" charset="0"/>
              </a:rPr>
              <a:t>Any format of audio files is accepted &amp; the editing team will take care of the conversion &amp; necessary improvising.</a:t>
            </a:r>
            <a:endParaRPr lang="en-US" sz="1400">
              <a:ea typeface="Verdana"/>
              <a:cs typeface="Adobe Devanagari" panose="02040503050201020203" pitchFamily="18" charset="0"/>
            </a:endParaRPr>
          </a:p>
        </p:txBody>
      </p:sp>
      <p:sp>
        <p:nvSpPr>
          <p:cNvPr id="20" name="Oval 19">
            <a:extLst>
              <a:ext uri="{FF2B5EF4-FFF2-40B4-BE49-F238E27FC236}">
                <a16:creationId xmlns:a16="http://schemas.microsoft.com/office/drawing/2014/main" id="{A6783977-F4C9-4789-B6EB-03F2478728D2}"/>
              </a:ext>
            </a:extLst>
          </p:cNvPr>
          <p:cNvSpPr/>
          <p:nvPr/>
        </p:nvSpPr>
        <p:spPr bwMode="gray">
          <a:xfrm>
            <a:off x="1562778" y="5491989"/>
            <a:ext cx="548640" cy="548640"/>
          </a:xfrm>
          <a:prstGeom prst="ellipse">
            <a:avLst/>
          </a:prstGeom>
          <a:solidFill>
            <a:schemeClr val="accent4"/>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a:ln>
                  <a:noFill/>
                </a:ln>
                <a:solidFill>
                  <a:prstClr val="white"/>
                </a:solidFill>
                <a:effectLst/>
                <a:uLnTx/>
                <a:uFillTx/>
                <a:ea typeface="Open Sans Semibold" panose="020B0706030804020204" pitchFamily="34" charset="0"/>
                <a:cs typeface="Open Sans Semibold" panose="020B0706030804020204" pitchFamily="34" charset="0"/>
              </a:rPr>
              <a:t>03</a:t>
            </a:r>
          </a:p>
        </p:txBody>
      </p:sp>
      <p:sp>
        <p:nvSpPr>
          <p:cNvPr id="21" name="Rectangle 20">
            <a:extLst>
              <a:ext uri="{FF2B5EF4-FFF2-40B4-BE49-F238E27FC236}">
                <a16:creationId xmlns:a16="http://schemas.microsoft.com/office/drawing/2014/main" id="{A7404E68-8F6E-4415-B6E0-2E21A5998844}"/>
              </a:ext>
            </a:extLst>
          </p:cNvPr>
          <p:cNvSpPr/>
          <p:nvPr/>
        </p:nvSpPr>
        <p:spPr>
          <a:xfrm>
            <a:off x="2073098" y="3699752"/>
            <a:ext cx="9590901" cy="881105"/>
          </a:xfrm>
          <a:prstGeom prst="rect">
            <a:avLst/>
          </a:prstGeom>
          <a:ln w="12700">
            <a:solidFill>
              <a:schemeClr val="accent3"/>
            </a:solidFill>
          </a:ln>
        </p:spPr>
        <p:txBody>
          <a:bodyPr wrap="square" lIns="162000" tIns="54000" rIns="72000" bIns="54000" anchor="ctr">
            <a:noAutofit/>
          </a:bodyPr>
          <a:lstStyle/>
          <a:p>
            <a:pPr>
              <a:lnSpc>
                <a:spcPct val="110000"/>
              </a:lnSpc>
            </a:pPr>
            <a:endParaRPr lang="en-IN" sz="1800" b="1" u="sng">
              <a:cs typeface="Adobe Devanagari" panose="02040503050201020203" pitchFamily="18" charset="0"/>
            </a:endParaRPr>
          </a:p>
          <a:p>
            <a:pPr lvl="0">
              <a:lnSpc>
                <a:spcPct val="110000"/>
              </a:lnSpc>
            </a:pPr>
            <a:endParaRPr lang="en-IE" sz="1800">
              <a:solidFill>
                <a:prstClr val="black"/>
              </a:solidFill>
              <a:ea typeface="Open Sans Light" panose="020B0306030504020204" pitchFamily="34" charset="0"/>
              <a:cs typeface="Open Sans Light" panose="020B0306030504020204" pitchFamily="34" charset="0"/>
            </a:endParaRPr>
          </a:p>
        </p:txBody>
      </p:sp>
      <p:sp>
        <p:nvSpPr>
          <p:cNvPr id="22" name="Oval 21">
            <a:extLst>
              <a:ext uri="{FF2B5EF4-FFF2-40B4-BE49-F238E27FC236}">
                <a16:creationId xmlns:a16="http://schemas.microsoft.com/office/drawing/2014/main" id="{7BB796F0-2DE6-45B1-851B-D8991F423CF4}"/>
              </a:ext>
            </a:extLst>
          </p:cNvPr>
          <p:cNvSpPr/>
          <p:nvPr/>
        </p:nvSpPr>
        <p:spPr bwMode="gray">
          <a:xfrm>
            <a:off x="1562778" y="3865580"/>
            <a:ext cx="548640" cy="548640"/>
          </a:xfrm>
          <a:prstGeom prst="ellipse">
            <a:avLst/>
          </a:prstGeom>
          <a:solidFill>
            <a:schemeClr val="accent3"/>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a:ln>
                  <a:noFill/>
                </a:ln>
                <a:solidFill>
                  <a:prstClr val="white"/>
                </a:solidFill>
                <a:effectLst/>
                <a:uLnTx/>
                <a:uFillTx/>
                <a:ea typeface="Open Sans Semibold" panose="020B0706030804020204" pitchFamily="34" charset="0"/>
                <a:cs typeface="Open Sans Semibold" panose="020B0706030804020204" pitchFamily="34" charset="0"/>
              </a:rPr>
              <a:t>02</a:t>
            </a:r>
          </a:p>
        </p:txBody>
      </p:sp>
      <p:sp>
        <p:nvSpPr>
          <p:cNvPr id="23" name="Rectangle 22">
            <a:extLst>
              <a:ext uri="{FF2B5EF4-FFF2-40B4-BE49-F238E27FC236}">
                <a16:creationId xmlns:a16="http://schemas.microsoft.com/office/drawing/2014/main" id="{4CD23CFE-3F31-4BA9-B26F-B9B5B351518E}"/>
              </a:ext>
            </a:extLst>
          </p:cNvPr>
          <p:cNvSpPr/>
          <p:nvPr/>
        </p:nvSpPr>
        <p:spPr>
          <a:xfrm>
            <a:off x="2073098" y="1101087"/>
            <a:ext cx="9590901" cy="2189803"/>
          </a:xfrm>
          <a:prstGeom prst="rect">
            <a:avLst/>
          </a:prstGeom>
          <a:ln w="12700">
            <a:solidFill>
              <a:schemeClr val="accent2"/>
            </a:solidFill>
          </a:ln>
        </p:spPr>
        <p:txBody>
          <a:bodyPr wrap="square" lIns="162000" tIns="54000" rIns="72000" bIns="54000" anchor="ctr">
            <a:noAutofit/>
          </a:bodyPr>
          <a:lstStyle/>
          <a:p>
            <a:endParaRPr lang="en-IE" sz="1100">
              <a:solidFill>
                <a:prstClr val="black"/>
              </a:solidFill>
              <a:ea typeface="Open Sans Light" panose="020B0306030504020204" pitchFamily="34" charset="0"/>
              <a:cs typeface="Open Sans Light" panose="020B0306030504020204" pitchFamily="34" charset="0"/>
            </a:endParaRPr>
          </a:p>
        </p:txBody>
      </p:sp>
      <p:sp>
        <p:nvSpPr>
          <p:cNvPr id="24" name="Oval 23">
            <a:extLst>
              <a:ext uri="{FF2B5EF4-FFF2-40B4-BE49-F238E27FC236}">
                <a16:creationId xmlns:a16="http://schemas.microsoft.com/office/drawing/2014/main" id="{4F0DE697-EE87-4D12-9875-D2453715F08D}"/>
              </a:ext>
            </a:extLst>
          </p:cNvPr>
          <p:cNvSpPr/>
          <p:nvPr/>
        </p:nvSpPr>
        <p:spPr bwMode="gray">
          <a:xfrm>
            <a:off x="1562778" y="2240177"/>
            <a:ext cx="548640" cy="548640"/>
          </a:xfrm>
          <a:prstGeom prst="ellipse">
            <a:avLst/>
          </a:prstGeom>
          <a:solidFill>
            <a:schemeClr val="accent2"/>
          </a:solidFill>
          <a:ln w="19050" algn="ctr">
            <a:noFill/>
            <a:miter lim="800000"/>
            <a:headEnd/>
            <a:tailEnd/>
          </a:ln>
        </p:spPr>
        <p:txBody>
          <a:bodyPr wrap="square" lIns="0" tIns="0" rIns="0" bIns="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0" lang="en-IE" sz="1100" b="1" i="0" u="none" strike="noStrike" kern="1200" cap="none" spc="0" normalizeH="0" baseline="0" noProof="0">
                <a:ln>
                  <a:noFill/>
                </a:ln>
                <a:solidFill>
                  <a:prstClr val="white"/>
                </a:solidFill>
                <a:effectLst/>
                <a:uLnTx/>
                <a:uFillTx/>
                <a:ea typeface="Open Sans Semibold" panose="020B0706030804020204" pitchFamily="34" charset="0"/>
                <a:cs typeface="Open Sans Semibold" panose="020B0706030804020204" pitchFamily="34" charset="0"/>
              </a:rPr>
              <a:t>01</a:t>
            </a:r>
          </a:p>
        </p:txBody>
      </p:sp>
      <p:grpSp>
        <p:nvGrpSpPr>
          <p:cNvPr id="25" name="Group 360">
            <a:extLst>
              <a:ext uri="{FF2B5EF4-FFF2-40B4-BE49-F238E27FC236}">
                <a16:creationId xmlns:a16="http://schemas.microsoft.com/office/drawing/2014/main" id="{7B424503-728B-4986-8C7A-8D08147061B7}"/>
              </a:ext>
            </a:extLst>
          </p:cNvPr>
          <p:cNvGrpSpPr>
            <a:grpSpLocks/>
          </p:cNvGrpSpPr>
          <p:nvPr/>
        </p:nvGrpSpPr>
        <p:grpSpPr bwMode="auto">
          <a:xfrm>
            <a:off x="642894" y="1105758"/>
            <a:ext cx="640079" cy="640080"/>
            <a:chOff x="1935" y="1199"/>
            <a:chExt cx="341" cy="340"/>
          </a:xfrm>
          <a:solidFill>
            <a:schemeClr val="accent1"/>
          </a:solidFill>
        </p:grpSpPr>
        <p:sp>
          <p:nvSpPr>
            <p:cNvPr id="26" name="Freeform 361">
              <a:extLst>
                <a:ext uri="{FF2B5EF4-FFF2-40B4-BE49-F238E27FC236}">
                  <a16:creationId xmlns:a16="http://schemas.microsoft.com/office/drawing/2014/main" id="{0F846FC7-9C27-471C-904D-89B1E2A18DE0}"/>
                </a:ext>
              </a:extLst>
            </p:cNvPr>
            <p:cNvSpPr>
              <a:spLocks noEditPoints="1"/>
            </p:cNvSpPr>
            <p:nvPr/>
          </p:nvSpPr>
          <p:spPr bwMode="auto">
            <a:xfrm>
              <a:off x="1998" y="1263"/>
              <a:ext cx="214" cy="206"/>
            </a:xfrm>
            <a:custGeom>
              <a:avLst/>
              <a:gdLst>
                <a:gd name="T0" fmla="*/ 257 w 321"/>
                <a:gd name="T1" fmla="*/ 309 h 310"/>
                <a:gd name="T2" fmla="*/ 251 w 321"/>
                <a:gd name="T3" fmla="*/ 308 h 310"/>
                <a:gd name="T4" fmla="*/ 161 w 321"/>
                <a:gd name="T5" fmla="*/ 257 h 310"/>
                <a:gd name="T6" fmla="*/ 70 w 321"/>
                <a:gd name="T7" fmla="*/ 308 h 310"/>
                <a:gd name="T8" fmla="*/ 58 w 321"/>
                <a:gd name="T9" fmla="*/ 307 h 310"/>
                <a:gd name="T10" fmla="*/ 54 w 321"/>
                <a:gd name="T11" fmla="*/ 296 h 310"/>
                <a:gd name="T12" fmla="*/ 74 w 321"/>
                <a:gd name="T13" fmla="*/ 195 h 310"/>
                <a:gd name="T14" fmla="*/ 4 w 321"/>
                <a:gd name="T15" fmla="*/ 125 h 310"/>
                <a:gd name="T16" fmla="*/ 1 w 321"/>
                <a:gd name="T17" fmla="*/ 113 h 310"/>
                <a:gd name="T18" fmla="*/ 10 w 321"/>
                <a:gd name="T19" fmla="*/ 106 h 310"/>
                <a:gd name="T20" fmla="*/ 111 w 321"/>
                <a:gd name="T21" fmla="*/ 96 h 310"/>
                <a:gd name="T22" fmla="*/ 151 w 321"/>
                <a:gd name="T23" fmla="*/ 6 h 310"/>
                <a:gd name="T24" fmla="*/ 161 w 321"/>
                <a:gd name="T25" fmla="*/ 0 h 310"/>
                <a:gd name="T26" fmla="*/ 170 w 321"/>
                <a:gd name="T27" fmla="*/ 6 h 310"/>
                <a:gd name="T28" fmla="*/ 211 w 321"/>
                <a:gd name="T29" fmla="*/ 96 h 310"/>
                <a:gd name="T30" fmla="*/ 311 w 321"/>
                <a:gd name="T31" fmla="*/ 106 h 310"/>
                <a:gd name="T32" fmla="*/ 320 w 321"/>
                <a:gd name="T33" fmla="*/ 113 h 310"/>
                <a:gd name="T34" fmla="*/ 318 w 321"/>
                <a:gd name="T35" fmla="*/ 125 h 310"/>
                <a:gd name="T36" fmla="*/ 247 w 321"/>
                <a:gd name="T37" fmla="*/ 195 h 310"/>
                <a:gd name="T38" fmla="*/ 267 w 321"/>
                <a:gd name="T39" fmla="*/ 296 h 310"/>
                <a:gd name="T40" fmla="*/ 263 w 321"/>
                <a:gd name="T41" fmla="*/ 307 h 310"/>
                <a:gd name="T42" fmla="*/ 257 w 321"/>
                <a:gd name="T43" fmla="*/ 309 h 310"/>
                <a:gd name="T44" fmla="*/ 161 w 321"/>
                <a:gd name="T45" fmla="*/ 234 h 310"/>
                <a:gd name="T46" fmla="*/ 166 w 321"/>
                <a:gd name="T47" fmla="*/ 236 h 310"/>
                <a:gd name="T48" fmla="*/ 242 w 321"/>
                <a:gd name="T49" fmla="*/ 278 h 310"/>
                <a:gd name="T50" fmla="*/ 225 w 321"/>
                <a:gd name="T51" fmla="*/ 194 h 310"/>
                <a:gd name="T52" fmla="*/ 228 w 321"/>
                <a:gd name="T53" fmla="*/ 184 h 310"/>
                <a:gd name="T54" fmla="*/ 287 w 321"/>
                <a:gd name="T55" fmla="*/ 125 h 310"/>
                <a:gd name="T56" fmla="*/ 202 w 321"/>
                <a:gd name="T57" fmla="*/ 117 h 310"/>
                <a:gd name="T58" fmla="*/ 194 w 321"/>
                <a:gd name="T59" fmla="*/ 111 h 310"/>
                <a:gd name="T60" fmla="*/ 161 w 321"/>
                <a:gd name="T61" fmla="*/ 37 h 310"/>
                <a:gd name="T62" fmla="*/ 128 w 321"/>
                <a:gd name="T63" fmla="*/ 111 h 310"/>
                <a:gd name="T64" fmla="*/ 119 w 321"/>
                <a:gd name="T65" fmla="*/ 117 h 310"/>
                <a:gd name="T66" fmla="*/ 35 w 321"/>
                <a:gd name="T67" fmla="*/ 125 h 310"/>
                <a:gd name="T68" fmla="*/ 94 w 321"/>
                <a:gd name="T69" fmla="*/ 184 h 310"/>
                <a:gd name="T70" fmla="*/ 96 w 321"/>
                <a:gd name="T71" fmla="*/ 194 h 310"/>
                <a:gd name="T72" fmla="*/ 80 w 321"/>
                <a:gd name="T73" fmla="*/ 278 h 310"/>
                <a:gd name="T74" fmla="*/ 155 w 321"/>
                <a:gd name="T75" fmla="*/ 236 h 310"/>
                <a:gd name="T76" fmla="*/ 161 w 321"/>
                <a:gd name="T77" fmla="*/ 23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1" h="310">
                  <a:moveTo>
                    <a:pt x="257" y="309"/>
                  </a:moveTo>
                  <a:cubicBezTo>
                    <a:pt x="255" y="309"/>
                    <a:pt x="253" y="309"/>
                    <a:pt x="251" y="308"/>
                  </a:cubicBezTo>
                  <a:cubicBezTo>
                    <a:pt x="161" y="257"/>
                    <a:pt x="161" y="257"/>
                    <a:pt x="161" y="257"/>
                  </a:cubicBezTo>
                  <a:cubicBezTo>
                    <a:pt x="70" y="308"/>
                    <a:pt x="70" y="308"/>
                    <a:pt x="70" y="308"/>
                  </a:cubicBezTo>
                  <a:cubicBezTo>
                    <a:pt x="66" y="310"/>
                    <a:pt x="62" y="309"/>
                    <a:pt x="58" y="307"/>
                  </a:cubicBezTo>
                  <a:cubicBezTo>
                    <a:pt x="55" y="305"/>
                    <a:pt x="53" y="300"/>
                    <a:pt x="54" y="296"/>
                  </a:cubicBezTo>
                  <a:cubicBezTo>
                    <a:pt x="74" y="195"/>
                    <a:pt x="74" y="195"/>
                    <a:pt x="74" y="195"/>
                  </a:cubicBezTo>
                  <a:cubicBezTo>
                    <a:pt x="4" y="125"/>
                    <a:pt x="4" y="125"/>
                    <a:pt x="4" y="125"/>
                  </a:cubicBezTo>
                  <a:cubicBezTo>
                    <a:pt x="1" y="122"/>
                    <a:pt x="0" y="117"/>
                    <a:pt x="1" y="113"/>
                  </a:cubicBezTo>
                  <a:cubicBezTo>
                    <a:pt x="3" y="110"/>
                    <a:pt x="6" y="107"/>
                    <a:pt x="10" y="106"/>
                  </a:cubicBezTo>
                  <a:cubicBezTo>
                    <a:pt x="111" y="96"/>
                    <a:pt x="111" y="96"/>
                    <a:pt x="111" y="96"/>
                  </a:cubicBezTo>
                  <a:cubicBezTo>
                    <a:pt x="151" y="6"/>
                    <a:pt x="151" y="6"/>
                    <a:pt x="151" y="6"/>
                  </a:cubicBezTo>
                  <a:cubicBezTo>
                    <a:pt x="153" y="2"/>
                    <a:pt x="156" y="0"/>
                    <a:pt x="161" y="0"/>
                  </a:cubicBezTo>
                  <a:cubicBezTo>
                    <a:pt x="165" y="0"/>
                    <a:pt x="169" y="2"/>
                    <a:pt x="170" y="6"/>
                  </a:cubicBezTo>
                  <a:cubicBezTo>
                    <a:pt x="211" y="96"/>
                    <a:pt x="211" y="96"/>
                    <a:pt x="211" y="96"/>
                  </a:cubicBezTo>
                  <a:cubicBezTo>
                    <a:pt x="311" y="106"/>
                    <a:pt x="311" y="106"/>
                    <a:pt x="311" y="106"/>
                  </a:cubicBezTo>
                  <a:cubicBezTo>
                    <a:pt x="315" y="107"/>
                    <a:pt x="319" y="110"/>
                    <a:pt x="320" y="113"/>
                  </a:cubicBezTo>
                  <a:cubicBezTo>
                    <a:pt x="321" y="117"/>
                    <a:pt x="320" y="122"/>
                    <a:pt x="318" y="125"/>
                  </a:cubicBezTo>
                  <a:cubicBezTo>
                    <a:pt x="247" y="195"/>
                    <a:pt x="247" y="195"/>
                    <a:pt x="247" y="195"/>
                  </a:cubicBezTo>
                  <a:cubicBezTo>
                    <a:pt x="267" y="296"/>
                    <a:pt x="267" y="296"/>
                    <a:pt x="267" y="296"/>
                  </a:cubicBezTo>
                  <a:cubicBezTo>
                    <a:pt x="268" y="300"/>
                    <a:pt x="266" y="305"/>
                    <a:pt x="263" y="307"/>
                  </a:cubicBezTo>
                  <a:cubicBezTo>
                    <a:pt x="261" y="308"/>
                    <a:pt x="259" y="309"/>
                    <a:pt x="257" y="309"/>
                  </a:cubicBezTo>
                  <a:close/>
                  <a:moveTo>
                    <a:pt x="161" y="234"/>
                  </a:moveTo>
                  <a:cubicBezTo>
                    <a:pt x="162" y="234"/>
                    <a:pt x="164" y="235"/>
                    <a:pt x="166" y="236"/>
                  </a:cubicBezTo>
                  <a:cubicBezTo>
                    <a:pt x="242" y="278"/>
                    <a:pt x="242" y="278"/>
                    <a:pt x="242" y="278"/>
                  </a:cubicBezTo>
                  <a:cubicBezTo>
                    <a:pt x="225" y="194"/>
                    <a:pt x="225" y="194"/>
                    <a:pt x="225" y="194"/>
                  </a:cubicBezTo>
                  <a:cubicBezTo>
                    <a:pt x="224" y="190"/>
                    <a:pt x="225" y="187"/>
                    <a:pt x="228" y="184"/>
                  </a:cubicBezTo>
                  <a:cubicBezTo>
                    <a:pt x="287" y="125"/>
                    <a:pt x="287" y="125"/>
                    <a:pt x="287" y="125"/>
                  </a:cubicBezTo>
                  <a:cubicBezTo>
                    <a:pt x="202" y="117"/>
                    <a:pt x="202" y="117"/>
                    <a:pt x="202" y="117"/>
                  </a:cubicBezTo>
                  <a:cubicBezTo>
                    <a:pt x="198" y="117"/>
                    <a:pt x="195" y="114"/>
                    <a:pt x="194" y="111"/>
                  </a:cubicBezTo>
                  <a:cubicBezTo>
                    <a:pt x="161" y="37"/>
                    <a:pt x="161" y="37"/>
                    <a:pt x="161" y="37"/>
                  </a:cubicBezTo>
                  <a:cubicBezTo>
                    <a:pt x="128" y="111"/>
                    <a:pt x="128" y="111"/>
                    <a:pt x="128" y="111"/>
                  </a:cubicBezTo>
                  <a:cubicBezTo>
                    <a:pt x="126" y="114"/>
                    <a:pt x="123" y="117"/>
                    <a:pt x="119" y="117"/>
                  </a:cubicBezTo>
                  <a:cubicBezTo>
                    <a:pt x="35" y="125"/>
                    <a:pt x="35" y="125"/>
                    <a:pt x="35" y="125"/>
                  </a:cubicBezTo>
                  <a:cubicBezTo>
                    <a:pt x="94" y="184"/>
                    <a:pt x="94" y="184"/>
                    <a:pt x="94" y="184"/>
                  </a:cubicBezTo>
                  <a:cubicBezTo>
                    <a:pt x="96" y="187"/>
                    <a:pt x="97" y="190"/>
                    <a:pt x="96" y="194"/>
                  </a:cubicBezTo>
                  <a:cubicBezTo>
                    <a:pt x="80" y="278"/>
                    <a:pt x="80" y="278"/>
                    <a:pt x="80" y="278"/>
                  </a:cubicBezTo>
                  <a:cubicBezTo>
                    <a:pt x="155" y="236"/>
                    <a:pt x="155" y="236"/>
                    <a:pt x="155" y="236"/>
                  </a:cubicBezTo>
                  <a:cubicBezTo>
                    <a:pt x="157" y="235"/>
                    <a:pt x="159" y="234"/>
                    <a:pt x="161" y="23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prstClr val="black"/>
                </a:solidFill>
                <a:effectLst/>
                <a:uLnTx/>
                <a:uFillTx/>
                <a:ea typeface="+mn-ea"/>
                <a:cs typeface="+mn-cs"/>
              </a:endParaRPr>
            </a:p>
          </p:txBody>
        </p:sp>
        <p:sp>
          <p:nvSpPr>
            <p:cNvPr id="27" name="Freeform 362">
              <a:extLst>
                <a:ext uri="{FF2B5EF4-FFF2-40B4-BE49-F238E27FC236}">
                  <a16:creationId xmlns:a16="http://schemas.microsoft.com/office/drawing/2014/main" id="{438EB8D5-E794-49A3-96B0-835483DB8565}"/>
                </a:ext>
              </a:extLst>
            </p:cNvPr>
            <p:cNvSpPr>
              <a:spLocks noEditPoints="1"/>
            </p:cNvSpPr>
            <p:nvPr/>
          </p:nvSpPr>
          <p:spPr bwMode="auto">
            <a:xfrm>
              <a:off x="1935" y="1199"/>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a:ln>
                  <a:noFill/>
                </a:ln>
                <a:solidFill>
                  <a:prstClr val="black"/>
                </a:solidFill>
                <a:effectLst/>
                <a:uLnTx/>
                <a:uFillTx/>
                <a:ea typeface="+mn-ea"/>
                <a:cs typeface="+mn-cs"/>
              </a:endParaRPr>
            </a:p>
          </p:txBody>
        </p:sp>
      </p:grpSp>
      <p:cxnSp>
        <p:nvCxnSpPr>
          <p:cNvPr id="29" name="Straight Connector 28">
            <a:extLst>
              <a:ext uri="{FF2B5EF4-FFF2-40B4-BE49-F238E27FC236}">
                <a16:creationId xmlns:a16="http://schemas.microsoft.com/office/drawing/2014/main" id="{09E553D9-3562-45A7-BE4B-0F12FAA0490F}"/>
              </a:ext>
            </a:extLst>
          </p:cNvPr>
          <p:cNvCxnSpPr>
            <a:cxnSpLocks/>
          </p:cNvCxnSpPr>
          <p:nvPr/>
        </p:nvCxnSpPr>
        <p:spPr>
          <a:xfrm>
            <a:off x="940867" y="1742955"/>
            <a:ext cx="0" cy="410121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A735D38-741F-4EFB-826C-6F87FD459AB4}"/>
              </a:ext>
            </a:extLst>
          </p:cNvPr>
          <p:cNvCxnSpPr/>
          <p:nvPr/>
        </p:nvCxnSpPr>
        <p:spPr>
          <a:xfrm>
            <a:off x="940867" y="2585357"/>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BCFE36B-AE16-49E8-90A6-6621A0EB0473}"/>
              </a:ext>
            </a:extLst>
          </p:cNvPr>
          <p:cNvCxnSpPr/>
          <p:nvPr/>
        </p:nvCxnSpPr>
        <p:spPr>
          <a:xfrm>
            <a:off x="940867" y="4201825"/>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697F6E2-C26B-4E5F-B7F9-95C6E9325040}"/>
              </a:ext>
            </a:extLst>
          </p:cNvPr>
          <p:cNvCxnSpPr/>
          <p:nvPr/>
        </p:nvCxnSpPr>
        <p:spPr>
          <a:xfrm>
            <a:off x="940867" y="5834889"/>
            <a:ext cx="6219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11C1DD-0543-40ED-8A1B-860C481D7307}"/>
              </a:ext>
            </a:extLst>
          </p:cNvPr>
          <p:cNvSpPr txBox="1"/>
          <p:nvPr/>
        </p:nvSpPr>
        <p:spPr>
          <a:xfrm>
            <a:off x="2073098" y="1096212"/>
            <a:ext cx="9254023" cy="2400657"/>
          </a:xfrm>
          <a:prstGeom prst="rect">
            <a:avLst/>
          </a:prstGeom>
          <a:noFill/>
        </p:spPr>
        <p:txBody>
          <a:bodyPr wrap="square" lIns="91440" tIns="45720" rIns="91440" bIns="45720" anchor="t">
            <a:spAutoFit/>
          </a:bodyPr>
          <a:lstStyle/>
          <a:p>
            <a:r>
              <a:rPr lang="en-IN" sz="1600" b="1">
                <a:solidFill>
                  <a:srgbClr val="86BC25"/>
                </a:solidFill>
                <a:cs typeface="Calibri Light"/>
              </a:rPr>
              <a:t>If you are starting a new book for recording read the below sequentially:</a:t>
            </a:r>
          </a:p>
          <a:p>
            <a:endParaRPr lang="en-IN" sz="1800" b="1" u="sng">
              <a:cs typeface="Adobe Devanagari" panose="02040503050201020203" pitchFamily="18" charset="0"/>
            </a:endParaRPr>
          </a:p>
          <a:p>
            <a:pPr marL="285750" indent="-285750">
              <a:buFont typeface="Arial" panose="020B0604020202020204" pitchFamily="34" charset="0"/>
              <a:buChar char="•"/>
            </a:pPr>
            <a:r>
              <a:rPr lang="en-IN" sz="1400">
                <a:cs typeface="Adobe Devanagari" panose="02040503050201020203" pitchFamily="18" charset="0"/>
              </a:rPr>
              <a:t>Cover page (the title of the book)</a:t>
            </a:r>
            <a:endParaRPr lang="en-IN" sz="1400">
              <a:ea typeface="Verdana"/>
              <a:cs typeface="Adobe Devanagari" panose="02040503050201020203" pitchFamily="18" charset="0"/>
            </a:endParaRPr>
          </a:p>
          <a:p>
            <a:pPr marL="285750" indent="-285750">
              <a:buFont typeface="Arial" panose="020B0604020202020204" pitchFamily="34" charset="0"/>
              <a:buChar char="•"/>
            </a:pPr>
            <a:r>
              <a:rPr lang="en-IN" sz="1400">
                <a:cs typeface="Adobe Devanagari" panose="02040503050201020203" pitchFamily="18" charset="0"/>
              </a:rPr>
              <a:t>Author is ....</a:t>
            </a:r>
            <a:endParaRPr lang="en-IN" sz="1400">
              <a:ea typeface="Verdana"/>
              <a:cs typeface="Adobe Devanagari" panose="02040503050201020203" pitchFamily="18" charset="0"/>
            </a:endParaRPr>
          </a:p>
          <a:p>
            <a:pPr marL="285750" indent="-285750">
              <a:buFont typeface="Arial" panose="020B0604020202020204" pitchFamily="34" charset="0"/>
              <a:buChar char="•"/>
            </a:pPr>
            <a:r>
              <a:rPr lang="en-IN" sz="1400">
                <a:cs typeface="Adobe Devanagari" panose="02040503050201020203" pitchFamily="18" charset="0"/>
              </a:rPr>
              <a:t>Read by –Samarthanam</a:t>
            </a:r>
            <a:endParaRPr lang="en-IN" sz="1400">
              <a:ea typeface="Verdana"/>
              <a:cs typeface="Adobe Devanagari" panose="02040503050201020203" pitchFamily="18" charset="0"/>
            </a:endParaRPr>
          </a:p>
          <a:p>
            <a:pPr marL="608965" lvl="1"/>
            <a:r>
              <a:rPr lang="en-IN" sz="1400">
                <a:cs typeface="Adobe Devanagari" panose="02040503050201020203" pitchFamily="18" charset="0"/>
              </a:rPr>
              <a:t>For Samarthanam Trust for the Disabled Address :- CA :39, 15thcross, 16th Main,Sector-4 HSR Layout, Bangalore -560102  for more detail contact  Naveen BV : 9449864786</a:t>
            </a:r>
            <a:endParaRPr lang="en-IN" sz="1400">
              <a:ea typeface="Verdana"/>
              <a:cs typeface="Adobe Devanagari" panose="02040503050201020203" pitchFamily="18" charset="0"/>
            </a:endParaRPr>
          </a:p>
          <a:p>
            <a:pPr marL="285750" indent="-285750">
              <a:buFont typeface="Arial" panose="020B0604020202020204" pitchFamily="34" charset="0"/>
              <a:buChar char="•"/>
            </a:pPr>
            <a:r>
              <a:rPr lang="en-IN" sz="1400">
                <a:cs typeface="Adobe Devanagari" panose="02040503050201020203" pitchFamily="18" charset="0"/>
              </a:rPr>
              <a:t>You have to say the page number for each page you record</a:t>
            </a:r>
          </a:p>
          <a:p>
            <a:pPr marL="285750" indent="-285750">
              <a:buFont typeface="Arial" panose="020B0604020202020204" pitchFamily="34" charset="0"/>
              <a:buChar char="•"/>
            </a:pPr>
            <a:r>
              <a:rPr lang="en-IN" sz="1400">
                <a:highlight>
                  <a:srgbClr val="FFFF00"/>
                </a:highlight>
                <a:ea typeface="Verdana"/>
                <a:cs typeface="Adobe Devanagari" panose="02040503050201020203" pitchFamily="18" charset="0"/>
              </a:rPr>
              <a:t>Please refer to audio book recording guidelines</a:t>
            </a:r>
          </a:p>
          <a:p>
            <a:endParaRPr lang="en-IN" sz="1800" b="1" u="sng">
              <a:cs typeface="Adobe Devanagari" panose="02040503050201020203" pitchFamily="18" charset="0"/>
            </a:endParaRPr>
          </a:p>
        </p:txBody>
      </p:sp>
      <p:sp>
        <p:nvSpPr>
          <p:cNvPr id="36" name="TextBox 35">
            <a:extLst>
              <a:ext uri="{FF2B5EF4-FFF2-40B4-BE49-F238E27FC236}">
                <a16:creationId xmlns:a16="http://schemas.microsoft.com/office/drawing/2014/main" id="{8BE85CF5-0B83-4647-B6C1-1E6C1F73EC60}"/>
              </a:ext>
            </a:extLst>
          </p:cNvPr>
          <p:cNvSpPr txBox="1"/>
          <p:nvPr/>
        </p:nvSpPr>
        <p:spPr>
          <a:xfrm>
            <a:off x="2241536" y="3715392"/>
            <a:ext cx="9254023" cy="849015"/>
          </a:xfrm>
          <a:prstGeom prst="rect">
            <a:avLst/>
          </a:prstGeom>
          <a:noFill/>
        </p:spPr>
        <p:txBody>
          <a:bodyPr wrap="square" lIns="91440" tIns="45720" rIns="91440" bIns="45720" anchor="t">
            <a:spAutoFit/>
          </a:bodyPr>
          <a:lstStyle/>
          <a:p>
            <a:pPr>
              <a:lnSpc>
                <a:spcPct val="110000"/>
              </a:lnSpc>
            </a:pPr>
            <a:r>
              <a:rPr lang="en-IN" sz="1600" b="1">
                <a:solidFill>
                  <a:srgbClr val="86BC25"/>
                </a:solidFill>
                <a:cs typeface="Calibri Light"/>
              </a:rPr>
              <a:t>If you are reading a book from in-between (pages) read below :</a:t>
            </a:r>
          </a:p>
          <a:p>
            <a:pPr>
              <a:lnSpc>
                <a:spcPct val="110000"/>
              </a:lnSpc>
            </a:pPr>
            <a:endParaRPr lang="en-IE" sz="1600" b="1">
              <a:solidFill>
                <a:srgbClr val="86BC25"/>
              </a:solidFill>
              <a:cs typeface="Calibri Light" panose="020F0302020204030204" pitchFamily="34" charset="0"/>
            </a:endParaRPr>
          </a:p>
          <a:p>
            <a:pPr>
              <a:lnSpc>
                <a:spcPct val="110000"/>
              </a:lnSpc>
            </a:pPr>
            <a:r>
              <a:rPr lang="en-IN" sz="1400">
                <a:cs typeface="Adobe Devanagari" panose="02040503050201020203" pitchFamily="18" charset="0"/>
              </a:rPr>
              <a:t>You have to say the page number for each page you record. </a:t>
            </a:r>
            <a:endParaRPr lang="en-IN" sz="1400">
              <a:ea typeface="Verdana"/>
              <a:cs typeface="Adobe Devanagari" panose="02040503050201020203" pitchFamily="18" charset="0"/>
            </a:endParaRPr>
          </a:p>
        </p:txBody>
      </p:sp>
    </p:spTree>
    <p:extLst>
      <p:ext uri="{BB962C8B-B14F-4D97-AF65-F5344CB8AC3E}">
        <p14:creationId xmlns:p14="http://schemas.microsoft.com/office/powerpoint/2010/main" val="35780824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69900" y="401148"/>
            <a:ext cx="11197501" cy="594360"/>
          </a:xfrm>
        </p:spPr>
        <p:txBody>
          <a:bodyPr/>
          <a:lstStyle/>
          <a:p>
            <a:r>
              <a:rPr lang="en-US" b="1">
                <a:solidFill>
                  <a:schemeClr val="tx1"/>
                </a:solidFill>
                <a:latin typeface="+mj-lt"/>
                <a:ea typeface="+mj-ea"/>
                <a:cs typeface="Adobe Devanagari" panose="02040503050201020203" pitchFamily="18" charset="0"/>
              </a:rPr>
              <a:t>REQUISITE INFORMATION</a:t>
            </a:r>
          </a:p>
        </p:txBody>
      </p:sp>
      <p:graphicFrame>
        <p:nvGraphicFramePr>
          <p:cNvPr id="27" name="Content Placeholder 6">
            <a:extLst>
              <a:ext uri="{FF2B5EF4-FFF2-40B4-BE49-F238E27FC236}">
                <a16:creationId xmlns:a16="http://schemas.microsoft.com/office/drawing/2014/main" id="{9D2A8436-AAED-429C-85B2-465A89C9CDF1}"/>
              </a:ext>
            </a:extLst>
          </p:cNvPr>
          <p:cNvGraphicFramePr>
            <a:graphicFrameLocks/>
          </p:cNvGraphicFramePr>
          <p:nvPr>
            <p:extLst>
              <p:ext uri="{D42A27DB-BD31-4B8C-83A1-F6EECF244321}">
                <p14:modId xmlns:p14="http://schemas.microsoft.com/office/powerpoint/2010/main" val="1341487226"/>
              </p:ext>
            </p:extLst>
          </p:nvPr>
        </p:nvGraphicFramePr>
        <p:xfrm>
          <a:off x="6236413" y="1727800"/>
          <a:ext cx="5490505" cy="2133600"/>
        </p:xfrm>
        <a:graphic>
          <a:graphicData uri="http://schemas.openxmlformats.org/drawingml/2006/table">
            <a:tbl>
              <a:tblPr firstRow="1" bandRow="1">
                <a:tableStyleId>{5C22544A-7EE6-4342-B048-85BDC9FD1C3A}</a:tableStyleId>
              </a:tblPr>
              <a:tblGrid>
                <a:gridCol w="5490505">
                  <a:extLst>
                    <a:ext uri="{9D8B030D-6E8A-4147-A177-3AD203B41FA5}">
                      <a16:colId xmlns:a16="http://schemas.microsoft.com/office/drawing/2014/main" val="20000"/>
                    </a:ext>
                  </a:extLst>
                </a:gridCol>
              </a:tblGrid>
              <a:tr h="466140">
                <a:tc>
                  <a:txBody>
                    <a:bodyPr/>
                    <a:lstStyle/>
                    <a:p>
                      <a:pPr marL="0" algn="l" defTabSz="1219170" rtl="0" eaLnBrk="1" latinLnBrk="0" hangingPunct="1"/>
                      <a:r>
                        <a:rPr kumimoji="0" lang="en-US" sz="1600" b="1" i="0" u="none" strike="noStrike" kern="1200" cap="none" spc="0" normalizeH="0" baseline="0">
                          <a:ln>
                            <a:noFill/>
                          </a:ln>
                          <a:solidFill>
                            <a:srgbClr val="86BC25"/>
                          </a:solidFill>
                          <a:effectLst/>
                          <a:uLnTx/>
                          <a:uFillTx/>
                          <a:latin typeface="+mn-lt"/>
                          <a:ea typeface="+mn-ea"/>
                          <a:cs typeface="Calibri Light"/>
                        </a:rPr>
                        <a:t>Requirements:</a:t>
                      </a:r>
                    </a:p>
                    <a:p>
                      <a:endParaRPr lang="en-US" sz="1400">
                        <a:solidFill>
                          <a:schemeClr val="tx1"/>
                        </a:solidFill>
                      </a:endParaRPr>
                    </a:p>
                    <a:p>
                      <a:pPr marL="285750" indent="-285750">
                        <a:buFont typeface="Arial" panose="020B0604020202020204" pitchFamily="34" charset="0"/>
                        <a:buChar char="•"/>
                      </a:pPr>
                      <a:r>
                        <a:rPr lang="en-US" sz="1400" b="0" kern="1200">
                          <a:solidFill>
                            <a:schemeClr val="tx1"/>
                          </a:solidFill>
                          <a:latin typeface="+mn-lt"/>
                          <a:ea typeface="+mn-ea"/>
                          <a:cs typeface="Adobe Devanagari" panose="02040503050201020203" pitchFamily="18" charset="0"/>
                        </a:rPr>
                        <a:t>Use your reading skills in a creative and rewarding way</a:t>
                      </a:r>
                    </a:p>
                    <a:p>
                      <a:pPr marL="285750" indent="-285750">
                        <a:buFont typeface="Arial" panose="020B0604020202020204" pitchFamily="34" charset="0"/>
                        <a:buChar char="•"/>
                      </a:pPr>
                      <a:r>
                        <a:rPr lang="en-US" sz="1400" b="0" kern="1200">
                          <a:solidFill>
                            <a:schemeClr val="tx1"/>
                          </a:solidFill>
                          <a:latin typeface="+mn-lt"/>
                          <a:ea typeface="+mn-ea"/>
                          <a:cs typeface="Adobe Devanagari" panose="02040503050201020203" pitchFamily="18" charset="0"/>
                        </a:rPr>
                        <a:t>Record in your own time and at your own pace</a:t>
                      </a:r>
                    </a:p>
                    <a:p>
                      <a:pPr marL="285750" indent="-285750">
                        <a:buFont typeface="Arial" panose="020B0604020202020204" pitchFamily="34" charset="0"/>
                        <a:buChar char="•"/>
                      </a:pPr>
                      <a:r>
                        <a:rPr lang="en-US" sz="1400" b="0" kern="1200">
                          <a:solidFill>
                            <a:schemeClr val="tx1"/>
                          </a:solidFill>
                          <a:latin typeface="+mn-lt"/>
                          <a:ea typeface="+mn-ea"/>
                          <a:cs typeface="Adobe Devanagari" panose="02040503050201020203" pitchFamily="18" charset="0"/>
                        </a:rPr>
                        <a:t>Gain immense satisfaction from knowing that your recording will provide hours of pleasure to beneficiaries.</a:t>
                      </a:r>
                    </a:p>
                    <a:p>
                      <a:pPr marL="285750" indent="-285750">
                        <a:buFont typeface="Arial" panose="020B0604020202020204" pitchFamily="34" charset="0"/>
                        <a:buChar char="•"/>
                      </a:pPr>
                      <a:r>
                        <a:rPr lang="en-US" sz="1400" b="0" kern="1200">
                          <a:solidFill>
                            <a:schemeClr val="tx1"/>
                          </a:solidFill>
                          <a:latin typeface="+mn-lt"/>
                          <a:ea typeface="+mn-ea"/>
                          <a:cs typeface="Adobe Devanagari" panose="02040503050201020203" pitchFamily="18" charset="0"/>
                        </a:rPr>
                        <a:t>Be skilled in book narration and able to really bring books to life </a:t>
                      </a:r>
                    </a:p>
                  </a:txBody>
                  <a:tcPr marL="91510" marR="91510" marT="137160">
                    <a:lnL w="12700" cmpd="sng">
                      <a:noFill/>
                    </a:lnL>
                    <a:lnR w="12700" cmpd="sng">
                      <a:noFill/>
                    </a:lnR>
                    <a:lnT w="381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8" name="Content Placeholder 6">
            <a:extLst>
              <a:ext uri="{FF2B5EF4-FFF2-40B4-BE49-F238E27FC236}">
                <a16:creationId xmlns:a16="http://schemas.microsoft.com/office/drawing/2014/main" id="{C5252B48-0FDA-429C-A005-CF86912F0717}"/>
              </a:ext>
            </a:extLst>
          </p:cNvPr>
          <p:cNvGraphicFramePr>
            <a:graphicFrameLocks/>
          </p:cNvGraphicFramePr>
          <p:nvPr>
            <p:extLst>
              <p:ext uri="{D42A27DB-BD31-4B8C-83A1-F6EECF244321}">
                <p14:modId xmlns:p14="http://schemas.microsoft.com/office/powerpoint/2010/main" val="3489468904"/>
              </p:ext>
            </p:extLst>
          </p:nvPr>
        </p:nvGraphicFramePr>
        <p:xfrm>
          <a:off x="1355911" y="4448735"/>
          <a:ext cx="7077208" cy="1910080"/>
        </p:xfrm>
        <a:graphic>
          <a:graphicData uri="http://schemas.openxmlformats.org/drawingml/2006/table">
            <a:tbl>
              <a:tblPr firstRow="1" bandRow="1">
                <a:tableStyleId>{5C22544A-7EE6-4342-B048-85BDC9FD1C3A}</a:tableStyleId>
              </a:tblPr>
              <a:tblGrid>
                <a:gridCol w="7077208">
                  <a:extLst>
                    <a:ext uri="{9D8B030D-6E8A-4147-A177-3AD203B41FA5}">
                      <a16:colId xmlns:a16="http://schemas.microsoft.com/office/drawing/2014/main" val="20000"/>
                    </a:ext>
                  </a:extLst>
                </a:gridCol>
              </a:tblGrid>
              <a:tr h="1036277">
                <a:tc>
                  <a:txBody>
                    <a:bodyPr/>
                    <a:lstStyle/>
                    <a:p>
                      <a:pPr marL="0" marR="0" lvl="0" indent="0" algn="l" rtl="0" eaLnBrk="1" fontAlgn="auto" latinLnBrk="0" hangingPunct="1">
                        <a:lnSpc>
                          <a:spcPct val="100000"/>
                        </a:lnSpc>
                        <a:spcBef>
                          <a:spcPts val="0"/>
                        </a:spcBef>
                        <a:spcAft>
                          <a:spcPts val="1000"/>
                        </a:spcAft>
                        <a:buClrTx/>
                        <a:buSzPct val="100000"/>
                        <a:buFontTx/>
                        <a:buNone/>
                      </a:pPr>
                      <a:r>
                        <a:rPr kumimoji="0" lang="en-US" sz="1600" b="1" i="0" u="none" strike="noStrike" kern="1200" cap="none" spc="0" normalizeH="0" baseline="0" noProof="0">
                          <a:ln>
                            <a:noFill/>
                          </a:ln>
                          <a:solidFill>
                            <a:srgbClr val="86BC25"/>
                          </a:solidFill>
                          <a:effectLst/>
                          <a:uLnTx/>
                          <a:uFillTx/>
                          <a:latin typeface="+mn-lt"/>
                          <a:ea typeface="+mn-ea"/>
                          <a:cs typeface="Calibri Light"/>
                        </a:rPr>
                        <a:t>Sample Audio</a:t>
                      </a:r>
                      <a:r>
                        <a:rPr lang="en-US" sz="1600" b="1" i="0" u="none" strike="noStrike" kern="1200" cap="none" spc="0" normalizeH="0" baseline="0" noProof="0">
                          <a:ln>
                            <a:noFill/>
                          </a:ln>
                          <a:solidFill>
                            <a:srgbClr val="86BC25"/>
                          </a:solidFill>
                          <a:effectLst/>
                          <a:uLnTx/>
                          <a:uFillTx/>
                          <a:latin typeface="+mn-lt"/>
                          <a:ea typeface="+mn-ea"/>
                          <a:cs typeface="Calibri Light"/>
                        </a:rPr>
                        <a:t> files are uploaded in the welcome kit</a:t>
                      </a:r>
                      <a:endParaRPr kumimoji="0" lang="en-US" sz="1600" b="1" i="0" u="none" strike="noStrike" kern="1200" cap="none" spc="0" normalizeH="0" baseline="0" noProof="0">
                        <a:ln>
                          <a:noFill/>
                        </a:ln>
                        <a:solidFill>
                          <a:srgbClr val="86BC25"/>
                        </a:solidFill>
                        <a:effectLst/>
                        <a:uLnTx/>
                        <a:uFillTx/>
                        <a:latin typeface="+mn-lt"/>
                        <a:ea typeface="+mn-ea"/>
                        <a:cs typeface="Calibri Light"/>
                      </a:endParaRPr>
                    </a:p>
                    <a:p>
                      <a:pPr marL="0" marR="0" lvl="0" indent="0" algn="l" defTabSz="1219170" rtl="0" eaLnBrk="1" fontAlgn="auto" latinLnBrk="0" hangingPunct="1">
                        <a:lnSpc>
                          <a:spcPct val="100000"/>
                        </a:lnSpc>
                        <a:spcBef>
                          <a:spcPts val="0"/>
                        </a:spcBef>
                        <a:spcAft>
                          <a:spcPts val="1000"/>
                        </a:spcAft>
                        <a:buClrTx/>
                        <a:buSzPct val="100000"/>
                        <a:buFontTx/>
                        <a:buNone/>
                        <a:tabLst/>
                        <a:defRPr/>
                      </a:pPr>
                      <a:endParaRPr kumimoji="0" lang="en-US" sz="1600" b="1" i="0" u="none" strike="noStrike" kern="1200" cap="none" spc="0" normalizeH="0" baseline="0" noProof="0">
                        <a:ln>
                          <a:noFill/>
                        </a:ln>
                        <a:solidFill>
                          <a:srgbClr val="86BC25"/>
                        </a:solidFill>
                        <a:effectLst/>
                        <a:uLnTx/>
                        <a:uFillTx/>
                        <a:latin typeface="+mn-lt"/>
                        <a:ea typeface="+mn-ea"/>
                        <a:cs typeface="Calibri Light" panose="020F0302020204030204" pitchFamily="34" charset="0"/>
                      </a:endParaRPr>
                    </a:p>
                    <a:p>
                      <a:pPr marL="0" marR="0" lvl="0" indent="0" algn="l" defTabSz="1219170" rtl="0" eaLnBrk="1" fontAlgn="auto" latinLnBrk="0" hangingPunct="1">
                        <a:lnSpc>
                          <a:spcPct val="100000"/>
                        </a:lnSpc>
                        <a:spcBef>
                          <a:spcPts val="0"/>
                        </a:spcBef>
                        <a:spcAft>
                          <a:spcPts val="1000"/>
                        </a:spcAft>
                        <a:buClrTx/>
                        <a:buSzPct val="100000"/>
                        <a:buFontTx/>
                        <a:buNone/>
                        <a:tabLst/>
                        <a:defRPr/>
                      </a:pPr>
                      <a:endParaRPr kumimoji="0" lang="en-US" sz="1600" b="1" i="0" u="none" strike="noStrike" kern="1200" cap="none" spc="0" normalizeH="0" baseline="0" noProof="0">
                        <a:ln>
                          <a:noFill/>
                        </a:ln>
                        <a:solidFill>
                          <a:srgbClr val="86BC25"/>
                        </a:solidFill>
                        <a:effectLst/>
                        <a:uLnTx/>
                        <a:uFillTx/>
                        <a:latin typeface="+mn-lt"/>
                        <a:ea typeface="+mn-ea"/>
                        <a:cs typeface="Calibri Light" panose="020F0302020204030204" pitchFamily="34" charset="0"/>
                      </a:endParaRPr>
                    </a:p>
                    <a:p>
                      <a:pPr marL="0" marR="0" lvl="0" indent="0" algn="l" defTabSz="1219170" rtl="0" eaLnBrk="1" fontAlgn="auto" latinLnBrk="0" hangingPunct="1">
                        <a:lnSpc>
                          <a:spcPct val="100000"/>
                        </a:lnSpc>
                        <a:spcBef>
                          <a:spcPts val="0"/>
                        </a:spcBef>
                        <a:spcAft>
                          <a:spcPts val="1000"/>
                        </a:spcAft>
                        <a:buClrTx/>
                        <a:buSzPct val="100000"/>
                        <a:buFontTx/>
                        <a:buNone/>
                        <a:tabLst/>
                        <a:defRPr/>
                      </a:pPr>
                      <a:endParaRPr kumimoji="0" lang="en-US" sz="1600" b="1" i="0" u="none" strike="noStrike" kern="1200" cap="none" spc="0" normalizeH="0" baseline="0" noProof="0">
                        <a:ln>
                          <a:noFill/>
                        </a:ln>
                        <a:solidFill>
                          <a:srgbClr val="86BC25"/>
                        </a:solidFill>
                        <a:effectLst/>
                        <a:uLnTx/>
                        <a:uFillTx/>
                        <a:latin typeface="+mn-lt"/>
                        <a:ea typeface="+mn-ea"/>
                        <a:cs typeface="Calibri Light" panose="020F0302020204030204" pitchFamily="34" charset="0"/>
                      </a:endParaRPr>
                    </a:p>
                    <a:p>
                      <a:pPr marL="0" marR="0" lvl="0" indent="0" algn="l" defTabSz="1219170" rtl="0" eaLnBrk="1" fontAlgn="auto" latinLnBrk="0" hangingPunct="1">
                        <a:lnSpc>
                          <a:spcPct val="100000"/>
                        </a:lnSpc>
                        <a:spcBef>
                          <a:spcPts val="0"/>
                        </a:spcBef>
                        <a:spcAft>
                          <a:spcPts val="1000"/>
                        </a:spcAft>
                        <a:buClrTx/>
                        <a:buSzPct val="100000"/>
                        <a:buFontTx/>
                        <a:buNone/>
                        <a:tabLst/>
                        <a:defRPr/>
                      </a:pPr>
                      <a:endParaRPr kumimoji="0" lang="en-US" sz="1600" b="1" i="0" u="none" strike="noStrike" kern="1200" cap="none" spc="0" normalizeH="0" baseline="0" noProof="0">
                        <a:ln>
                          <a:noFill/>
                        </a:ln>
                        <a:solidFill>
                          <a:srgbClr val="86BC25"/>
                        </a:solidFill>
                        <a:effectLst/>
                        <a:uLnTx/>
                        <a:uFillTx/>
                        <a:latin typeface="+mn-lt"/>
                        <a:ea typeface="+mn-ea"/>
                        <a:cs typeface="Calibri Light" panose="020F0302020204030204" pitchFamily="34" charset="0"/>
                      </a:endParaRPr>
                    </a:p>
                  </a:txBody>
                  <a:tcPr marL="91510" marR="91510" marT="137160">
                    <a:lnL w="12700" cmpd="sng">
                      <a:noFill/>
                    </a:lnL>
                    <a:lnR w="12700" cmpd="sng">
                      <a:noFill/>
                    </a:lnR>
                    <a:lnT w="381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9" name="Content Placeholder 6">
            <a:extLst>
              <a:ext uri="{FF2B5EF4-FFF2-40B4-BE49-F238E27FC236}">
                <a16:creationId xmlns:a16="http://schemas.microsoft.com/office/drawing/2014/main" id="{3D6E8747-D0F2-4D9C-8912-5206F8AA86FF}"/>
              </a:ext>
            </a:extLst>
          </p:cNvPr>
          <p:cNvGraphicFramePr>
            <a:graphicFrameLocks/>
          </p:cNvGraphicFramePr>
          <p:nvPr>
            <p:extLst>
              <p:ext uri="{D42A27DB-BD31-4B8C-83A1-F6EECF244321}">
                <p14:modId xmlns:p14="http://schemas.microsoft.com/office/powerpoint/2010/main" val="662619318"/>
              </p:ext>
            </p:extLst>
          </p:nvPr>
        </p:nvGraphicFramePr>
        <p:xfrm>
          <a:off x="554804" y="1727800"/>
          <a:ext cx="5454486" cy="2331720"/>
        </p:xfrm>
        <a:graphic>
          <a:graphicData uri="http://schemas.openxmlformats.org/drawingml/2006/table">
            <a:tbl>
              <a:tblPr firstRow="1" bandRow="1">
                <a:tableStyleId>{5C22544A-7EE6-4342-B048-85BDC9FD1C3A}</a:tableStyleId>
              </a:tblPr>
              <a:tblGrid>
                <a:gridCol w="5454486">
                  <a:extLst>
                    <a:ext uri="{9D8B030D-6E8A-4147-A177-3AD203B41FA5}">
                      <a16:colId xmlns:a16="http://schemas.microsoft.com/office/drawing/2014/main" val="20000"/>
                    </a:ext>
                  </a:extLst>
                </a:gridCol>
              </a:tblGrid>
              <a:tr h="466140">
                <a:tc>
                  <a:txBody>
                    <a:bodyPr/>
                    <a:lstStyle/>
                    <a:p>
                      <a:r>
                        <a:rPr kumimoji="0" lang="en-US" sz="1600" b="1" i="0" u="none" strike="noStrike" kern="1200" cap="none" spc="0" normalizeH="0" baseline="0">
                          <a:ln>
                            <a:noFill/>
                          </a:ln>
                          <a:solidFill>
                            <a:srgbClr val="86BC25"/>
                          </a:solidFill>
                          <a:effectLst/>
                          <a:uLnTx/>
                          <a:uFillTx/>
                          <a:latin typeface="+mn-lt"/>
                          <a:ea typeface="+mn-ea"/>
                          <a:cs typeface="Calibri Light"/>
                        </a:rPr>
                        <a:t>Key Notes :</a:t>
                      </a:r>
                    </a:p>
                    <a:p>
                      <a:endParaRPr lang="en-US" sz="1400">
                        <a:solidFill>
                          <a:schemeClr val="tx1"/>
                        </a:solidFill>
                      </a:endParaRPr>
                    </a:p>
                    <a:p>
                      <a:pPr marL="285750" indent="-285750">
                        <a:buFont typeface="Arial" panose="020B0604020202020204" pitchFamily="34" charset="0"/>
                        <a:buChar char="•"/>
                      </a:pPr>
                      <a:r>
                        <a:rPr lang="en-US" sz="1400" b="0" kern="1200">
                          <a:solidFill>
                            <a:schemeClr val="tx1"/>
                          </a:solidFill>
                          <a:latin typeface="+mn-lt"/>
                          <a:ea typeface="+mn-ea"/>
                          <a:cs typeface="Adobe Devanagari" panose="02040503050201020203" pitchFamily="18" charset="0"/>
                        </a:rPr>
                        <a:t>Volunteers should identify a silent place to read (without background noise).</a:t>
                      </a:r>
                    </a:p>
                    <a:p>
                      <a:pPr marL="285750" indent="-285750">
                        <a:buFont typeface="Arial" panose="020B0604020202020204" pitchFamily="34" charset="0"/>
                        <a:buChar char="•"/>
                      </a:pPr>
                      <a:r>
                        <a:rPr lang="en-US" sz="1400" b="0" kern="1200">
                          <a:solidFill>
                            <a:schemeClr val="tx1"/>
                          </a:solidFill>
                          <a:latin typeface="+mn-lt"/>
                          <a:ea typeface="+mn-ea"/>
                          <a:cs typeface="Adobe Devanagari" panose="02040503050201020203" pitchFamily="18" charset="0"/>
                        </a:rPr>
                        <a:t>After completion of book the volunteer will rename the file as per the convention i.e. </a:t>
                      </a:r>
                      <a:r>
                        <a:rPr lang="en-US" sz="1400" b="0" kern="1200" err="1">
                          <a:solidFill>
                            <a:schemeClr val="tx1"/>
                          </a:solidFill>
                          <a:latin typeface="+mn-lt"/>
                          <a:ea typeface="+mn-ea"/>
                          <a:cs typeface="Adobe Devanagari" panose="02040503050201020203" pitchFamily="18" charset="0"/>
                        </a:rPr>
                        <a:t>BookTitle_PartNumber_PageStart_PageEnd_Audio</a:t>
                      </a:r>
                      <a:r>
                        <a:rPr lang="en-US" sz="1400" b="0" kern="1200">
                          <a:solidFill>
                            <a:schemeClr val="tx1"/>
                          </a:solidFill>
                          <a:latin typeface="+mn-lt"/>
                          <a:ea typeface="+mn-ea"/>
                          <a:cs typeface="Adobe Devanagari" panose="02040503050201020203" pitchFamily="18" charset="0"/>
                        </a:rPr>
                        <a:t>)</a:t>
                      </a:r>
                    </a:p>
                    <a:p>
                      <a:pPr marL="285750" indent="-285750">
                        <a:buFont typeface="Arial" panose="020B0604020202020204" pitchFamily="34" charset="0"/>
                        <a:buChar char="•"/>
                      </a:pPr>
                      <a:r>
                        <a:rPr lang="en-US" sz="1400" b="0" kern="1200">
                          <a:solidFill>
                            <a:schemeClr val="tx1"/>
                          </a:solidFill>
                          <a:latin typeface="+mn-lt"/>
                          <a:ea typeface="+mn-ea"/>
                          <a:cs typeface="Adobe Devanagari" panose="02040503050201020203" pitchFamily="18" charset="0"/>
                        </a:rPr>
                        <a:t>That will be uploaded to the respective folder of the same title.</a:t>
                      </a:r>
                      <a:endParaRPr lang="en-IN" sz="1400" b="0" kern="1200">
                        <a:solidFill>
                          <a:schemeClr val="tx1"/>
                        </a:solidFill>
                        <a:latin typeface="+mn-lt"/>
                        <a:ea typeface="+mn-ea"/>
                        <a:cs typeface="Adobe Devanagari" panose="02040503050201020203" pitchFamily="18" charset="0"/>
                      </a:endParaRPr>
                    </a:p>
                    <a:p>
                      <a:pPr marL="0" marR="0" lvl="0" indent="0" algn="l" defTabSz="914400" rtl="0" eaLnBrk="1" fontAlgn="auto" latinLnBrk="0" hangingPunct="1">
                        <a:lnSpc>
                          <a:spcPct val="100000"/>
                        </a:lnSpc>
                        <a:spcBef>
                          <a:spcPts val="0"/>
                        </a:spcBef>
                        <a:spcAft>
                          <a:spcPts val="1000"/>
                        </a:spcAft>
                        <a:buClrTx/>
                        <a:buSzPct val="100000"/>
                        <a:buFontTx/>
                        <a:buNone/>
                        <a:tabLst/>
                        <a:defRPr/>
                      </a:pPr>
                      <a:endParaRPr kumimoji="0" lang="en-US" sz="1300" b="1" i="0" u="none" strike="noStrike" kern="1200" cap="none" spc="0" normalizeH="0" baseline="0" noProof="0">
                        <a:ln>
                          <a:noFill/>
                        </a:ln>
                        <a:solidFill>
                          <a:schemeClr val="tx1"/>
                        </a:solidFill>
                        <a:effectLst/>
                        <a:uLnTx/>
                        <a:uFillTx/>
                        <a:latin typeface="+mn-lt"/>
                        <a:ea typeface="+mn-ea"/>
                        <a:cs typeface="Calibri Light" panose="020F0302020204030204" pitchFamily="34" charset="0"/>
                      </a:endParaRPr>
                    </a:p>
                  </a:txBody>
                  <a:tcPr marL="91510" marR="91510" marT="137160">
                    <a:lnL w="12700" cmpd="sng">
                      <a:noFill/>
                    </a:lnL>
                    <a:lnR w="12700" cmpd="sng">
                      <a:noFill/>
                    </a:lnR>
                    <a:lnT w="38100" cap="flat" cmpd="sng" algn="ctr">
                      <a:solidFill>
                        <a:schemeClr val="accent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 name="2D675B85">
            <a:hlinkClick r:id="" action="ppaction://media"/>
            <a:extLst>
              <a:ext uri="{FF2B5EF4-FFF2-40B4-BE49-F238E27FC236}">
                <a16:creationId xmlns:a16="http://schemas.microsoft.com/office/drawing/2014/main" id="{E192377F-29BC-45FE-BF74-9B5DAB61862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8425" y="98425"/>
            <a:ext cx="406400" cy="406400"/>
          </a:xfrm>
          <a:prstGeom prst="rect">
            <a:avLst/>
          </a:prstGeom>
        </p:spPr>
      </p:pic>
    </p:spTree>
    <p:extLst>
      <p:ext uri="{BB962C8B-B14F-4D97-AF65-F5344CB8AC3E}">
        <p14:creationId xmlns:p14="http://schemas.microsoft.com/office/powerpoint/2010/main" val="1557253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47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sz="1800" b="1">
                <a:cs typeface="Adobe Devanagari" panose="02040503050201020203" pitchFamily="18" charset="0"/>
              </a:rPr>
              <a:t>ROLES &amp; RESPONSIBILITIES</a:t>
            </a:r>
          </a:p>
        </p:txBody>
      </p:sp>
      <p:sp>
        <p:nvSpPr>
          <p:cNvPr id="2" name="Rectangle 1">
            <a:extLst>
              <a:ext uri="{FF2B5EF4-FFF2-40B4-BE49-F238E27FC236}">
                <a16:creationId xmlns:a16="http://schemas.microsoft.com/office/drawing/2014/main" id="{0504C073-6CB7-45CD-AA02-9C1E534F0F23}"/>
              </a:ext>
            </a:extLst>
          </p:cNvPr>
          <p:cNvSpPr/>
          <p:nvPr/>
        </p:nvSpPr>
        <p:spPr bwMode="gray">
          <a:xfrm>
            <a:off x="778679" y="1101087"/>
            <a:ext cx="4861957" cy="24463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8" name="Rectangle 7">
            <a:extLst>
              <a:ext uri="{FF2B5EF4-FFF2-40B4-BE49-F238E27FC236}">
                <a16:creationId xmlns:a16="http://schemas.microsoft.com/office/drawing/2014/main" id="{7F8EB07B-99B2-4EDE-93D1-62D3B5988543}"/>
              </a:ext>
            </a:extLst>
          </p:cNvPr>
          <p:cNvSpPr/>
          <p:nvPr/>
        </p:nvSpPr>
        <p:spPr bwMode="gray">
          <a:xfrm>
            <a:off x="6364076" y="1101087"/>
            <a:ext cx="4861957" cy="24463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88900" tIns="88900" rIns="88900" bIns="88900" rtlCol="0" anchor="ctr"/>
          <a:lstStyle/>
          <a:p>
            <a:pPr algn="ctr"/>
            <a:r>
              <a:rPr lang="en-US" sz="1200" b="1" u="sng">
                <a:solidFill>
                  <a:schemeClr val="tx1"/>
                </a:solidFill>
              </a:rPr>
              <a:t>Cluster Leads</a:t>
            </a:r>
          </a:p>
          <a:p>
            <a:pPr marL="285750" indent="-285750">
              <a:buFont typeface="Wingdings" panose="05000000000000000000" pitchFamily="2" charset="2"/>
              <a:buChar char="Ø"/>
            </a:pPr>
            <a:endParaRPr lang="en-US" sz="1200">
              <a:solidFill>
                <a:schemeClr val="tx1"/>
              </a:solidFill>
            </a:endParaRPr>
          </a:p>
          <a:p>
            <a:pPr marL="285750" indent="-285750">
              <a:buFont typeface="Wingdings" panose="05000000000000000000" pitchFamily="2" charset="2"/>
              <a:buChar char="Ø"/>
            </a:pPr>
            <a:r>
              <a:rPr lang="en-US" sz="1200">
                <a:solidFill>
                  <a:schemeClr val="tx1"/>
                </a:solidFill>
              </a:rPr>
              <a:t>Onboard and add volunteers to your CL Teams channel</a:t>
            </a:r>
          </a:p>
          <a:p>
            <a:pPr marL="285750" indent="-285750">
              <a:buFont typeface="Wingdings" panose="05000000000000000000" pitchFamily="2" charset="2"/>
              <a:buChar char="Ø"/>
            </a:pPr>
            <a:r>
              <a:rPr lang="en-US" sz="1200">
                <a:solidFill>
                  <a:schemeClr val="tx1"/>
                </a:solidFill>
              </a:rPr>
              <a:t>Collaborate with TLs for book split activity</a:t>
            </a:r>
          </a:p>
          <a:p>
            <a:pPr marL="285750" indent="-285750">
              <a:buFont typeface="Wingdings" panose="05000000000000000000" pitchFamily="2" charset="2"/>
              <a:buChar char="Ø"/>
            </a:pPr>
            <a:r>
              <a:rPr lang="en-US" sz="1200">
                <a:solidFill>
                  <a:schemeClr val="tx1"/>
                </a:solidFill>
              </a:rPr>
              <a:t>Send welcome kit and book mapping to the volunteers</a:t>
            </a:r>
          </a:p>
          <a:p>
            <a:pPr marL="285750" indent="-285750">
              <a:buFont typeface="Wingdings" panose="05000000000000000000" pitchFamily="2" charset="2"/>
              <a:buChar char="Ø"/>
            </a:pPr>
            <a:r>
              <a:rPr lang="en-US" sz="1200">
                <a:solidFill>
                  <a:schemeClr val="tx1"/>
                </a:solidFill>
              </a:rPr>
              <a:t>Host Zoom war room for volunteers on Impact Day</a:t>
            </a:r>
          </a:p>
          <a:p>
            <a:pPr marL="285750" indent="-285750">
              <a:buFont typeface="Wingdings" panose="05000000000000000000" pitchFamily="2" charset="2"/>
              <a:buChar char="Ø"/>
            </a:pPr>
            <a:r>
              <a:rPr lang="en-US" sz="1200">
                <a:solidFill>
                  <a:schemeClr val="tx1"/>
                </a:solidFill>
              </a:rPr>
              <a:t>Capture attendance for the volunteers in CSR website</a:t>
            </a:r>
            <a:endParaRPr lang="en-US" sz="1200">
              <a:solidFill>
                <a:schemeClr val="tx1"/>
              </a:solidFill>
              <a:ea typeface="Verdana"/>
            </a:endParaRPr>
          </a:p>
          <a:p>
            <a:pPr marL="285750" indent="-285750">
              <a:buFont typeface="Wingdings" panose="05000000000000000000" pitchFamily="2" charset="2"/>
              <a:buChar char="Ø"/>
            </a:pPr>
            <a:r>
              <a:rPr lang="en-US" sz="1200">
                <a:solidFill>
                  <a:schemeClr val="tx1"/>
                </a:solidFill>
              </a:rPr>
              <a:t>Work with TLs to provide dashboard information</a:t>
            </a:r>
          </a:p>
          <a:p>
            <a:pPr marL="285750" indent="-285750">
              <a:buFont typeface="Wingdings" panose="05000000000000000000" pitchFamily="2" charset="2"/>
              <a:buChar char="Ø"/>
            </a:pPr>
            <a:r>
              <a:rPr lang="en-US" sz="1200">
                <a:solidFill>
                  <a:schemeClr val="tx1"/>
                </a:solidFill>
              </a:rPr>
              <a:t>Remap books in case of dropouts within the cluster</a:t>
            </a:r>
          </a:p>
          <a:p>
            <a:pPr marL="285750" indent="-285750">
              <a:buFont typeface="Wingdings" panose="05000000000000000000" pitchFamily="2" charset="2"/>
              <a:buChar char="Ø"/>
            </a:pPr>
            <a:r>
              <a:rPr lang="en-US" sz="1200">
                <a:solidFill>
                  <a:schemeClr val="tx1"/>
                </a:solidFill>
              </a:rPr>
              <a:t>Point of contact for volunteers and decision maker for the cluster</a:t>
            </a:r>
          </a:p>
        </p:txBody>
      </p:sp>
      <p:sp>
        <p:nvSpPr>
          <p:cNvPr id="9" name="Rectangle 8">
            <a:extLst>
              <a:ext uri="{FF2B5EF4-FFF2-40B4-BE49-F238E27FC236}">
                <a16:creationId xmlns:a16="http://schemas.microsoft.com/office/drawing/2014/main" id="{2C67469D-5F41-4902-9FEE-25C365EF5199}"/>
              </a:ext>
            </a:extLst>
          </p:cNvPr>
          <p:cNvSpPr/>
          <p:nvPr/>
        </p:nvSpPr>
        <p:spPr bwMode="gray">
          <a:xfrm>
            <a:off x="6364076" y="3852231"/>
            <a:ext cx="4861957" cy="24463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88900" tIns="88900" rIns="88900" bIns="88900" rtlCol="0" anchor="ctr"/>
          <a:lstStyle/>
          <a:p>
            <a:pPr algn="ctr"/>
            <a:r>
              <a:rPr lang="en-US" sz="1200" b="1" u="sng">
                <a:solidFill>
                  <a:schemeClr val="tx1"/>
                </a:solidFill>
              </a:rPr>
              <a:t>Core Team</a:t>
            </a:r>
          </a:p>
          <a:p>
            <a:pPr marL="285750" indent="-285750">
              <a:buFont typeface="Wingdings" panose="05000000000000000000" pitchFamily="2" charset="2"/>
              <a:buChar char="Ø"/>
            </a:pPr>
            <a:endParaRPr lang="en-US" sz="1200">
              <a:solidFill>
                <a:schemeClr val="tx1"/>
              </a:solidFill>
            </a:endParaRPr>
          </a:p>
          <a:p>
            <a:pPr marL="285750" indent="-285750">
              <a:buFont typeface="Wingdings" panose="05000000000000000000" pitchFamily="2" charset="2"/>
              <a:buChar char="Ø"/>
            </a:pPr>
            <a:r>
              <a:rPr lang="en-US" sz="1200">
                <a:solidFill>
                  <a:schemeClr val="tx1"/>
                </a:solidFill>
              </a:rPr>
              <a:t>Onboard and add TLs to the CO channels</a:t>
            </a:r>
          </a:p>
          <a:p>
            <a:pPr marL="285750" indent="-285750">
              <a:buFont typeface="Wingdings" panose="05000000000000000000" pitchFamily="2" charset="2"/>
              <a:buChar char="Ø"/>
            </a:pPr>
            <a:r>
              <a:rPr lang="en-US" sz="1200">
                <a:solidFill>
                  <a:schemeClr val="tx1"/>
                </a:solidFill>
              </a:rPr>
              <a:t>Host zoom war rooms for TLs on Impact Day</a:t>
            </a:r>
          </a:p>
          <a:p>
            <a:pPr marL="285750" indent="-285750">
              <a:buFont typeface="Wingdings" panose="05000000000000000000" pitchFamily="2" charset="2"/>
              <a:buChar char="Ø"/>
            </a:pPr>
            <a:r>
              <a:rPr lang="en-US" sz="1200">
                <a:solidFill>
                  <a:schemeClr val="tx1"/>
                </a:solidFill>
              </a:rPr>
              <a:t>Capture attendance for TLs on ID</a:t>
            </a:r>
          </a:p>
          <a:p>
            <a:pPr marL="285750" indent="-285750">
              <a:buFont typeface="Wingdings" panose="05000000000000000000" pitchFamily="2" charset="2"/>
              <a:buChar char="Ø"/>
            </a:pPr>
            <a:r>
              <a:rPr lang="en-US" sz="1200">
                <a:solidFill>
                  <a:schemeClr val="tx1"/>
                </a:solidFill>
              </a:rPr>
              <a:t>Work with TLs to update D-day tracking dashboard</a:t>
            </a:r>
          </a:p>
          <a:p>
            <a:pPr marL="285750" indent="-285750">
              <a:buFont typeface="Wingdings" panose="05000000000000000000" pitchFamily="2" charset="2"/>
              <a:buChar char="Ø"/>
            </a:pPr>
            <a:r>
              <a:rPr lang="en-US" sz="1200">
                <a:solidFill>
                  <a:schemeClr val="tx1"/>
                </a:solidFill>
              </a:rPr>
              <a:t>Last decision makers and point of contacts for TLs</a:t>
            </a:r>
          </a:p>
          <a:p>
            <a:pPr marL="285750" indent="-285750">
              <a:buFont typeface="Wingdings" panose="05000000000000000000" pitchFamily="2" charset="2"/>
              <a:buChar char="Ø"/>
            </a:pPr>
            <a:endParaRPr lang="en-US" sz="1200">
              <a:solidFill>
                <a:schemeClr val="tx1"/>
              </a:solidFill>
            </a:endParaRPr>
          </a:p>
          <a:p>
            <a:endParaRPr lang="en-US" sz="1200"/>
          </a:p>
        </p:txBody>
      </p:sp>
      <p:sp>
        <p:nvSpPr>
          <p:cNvPr id="10" name="Rectangle 9">
            <a:extLst>
              <a:ext uri="{FF2B5EF4-FFF2-40B4-BE49-F238E27FC236}">
                <a16:creationId xmlns:a16="http://schemas.microsoft.com/office/drawing/2014/main" id="{82F4B5BC-63D4-4DF5-8640-B9EA50958DD5}"/>
              </a:ext>
            </a:extLst>
          </p:cNvPr>
          <p:cNvSpPr/>
          <p:nvPr/>
        </p:nvSpPr>
        <p:spPr bwMode="gray">
          <a:xfrm>
            <a:off x="778679" y="3852231"/>
            <a:ext cx="4861957" cy="244634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88900" tIns="88900" rIns="88900" bIns="88900" rtlCol="0" anchor="ctr"/>
          <a:lstStyle/>
          <a:p>
            <a:pPr marL="285750" indent="-285750">
              <a:buFont typeface="Wingdings" panose="05000000000000000000" pitchFamily="2" charset="2"/>
              <a:buChar char="Ø"/>
            </a:pPr>
            <a:endParaRPr lang="en-US" sz="2000"/>
          </a:p>
        </p:txBody>
      </p:sp>
      <p:sp>
        <p:nvSpPr>
          <p:cNvPr id="11" name="TextBox 10">
            <a:extLst>
              <a:ext uri="{FF2B5EF4-FFF2-40B4-BE49-F238E27FC236}">
                <a16:creationId xmlns:a16="http://schemas.microsoft.com/office/drawing/2014/main" id="{317ABB2B-08B7-4BFD-BF08-11D201AEB263}"/>
              </a:ext>
            </a:extLst>
          </p:cNvPr>
          <p:cNvSpPr txBox="1"/>
          <p:nvPr/>
        </p:nvSpPr>
        <p:spPr>
          <a:xfrm>
            <a:off x="778679" y="1196566"/>
            <a:ext cx="4861957" cy="2308324"/>
          </a:xfrm>
          <a:prstGeom prst="rect">
            <a:avLst/>
          </a:prstGeom>
          <a:noFill/>
        </p:spPr>
        <p:txBody>
          <a:bodyPr wrap="square">
            <a:spAutoFit/>
          </a:bodyPr>
          <a:lstStyle/>
          <a:p>
            <a:pPr algn="ctr"/>
            <a:r>
              <a:rPr lang="en-US" sz="1200" b="1" u="sng"/>
              <a:t>Volunteers</a:t>
            </a:r>
          </a:p>
          <a:p>
            <a:pPr marL="285750" indent="-285750">
              <a:buFont typeface="Wingdings" panose="05000000000000000000" pitchFamily="2" charset="2"/>
              <a:buChar char="Ø"/>
            </a:pPr>
            <a:endParaRPr lang="en-US" sz="1200"/>
          </a:p>
          <a:p>
            <a:pPr marL="285750" indent="-285750">
              <a:buFont typeface="Wingdings" panose="05000000000000000000" pitchFamily="2" charset="2"/>
              <a:buChar char="Ø"/>
            </a:pPr>
            <a:r>
              <a:rPr lang="en-US" sz="1200"/>
              <a:t>Make sure you know your cluster and have connected with the cluster lead during onboarding call before ID</a:t>
            </a:r>
          </a:p>
          <a:p>
            <a:pPr marL="285750" indent="-285750">
              <a:buFont typeface="Wingdings" panose="05000000000000000000" pitchFamily="2" charset="2"/>
              <a:buChar char="Ø"/>
            </a:pPr>
            <a:r>
              <a:rPr lang="en-US" sz="1200"/>
              <a:t>Make sure you are added to a cluster Teams channel</a:t>
            </a:r>
          </a:p>
          <a:p>
            <a:pPr marL="285750" indent="-285750">
              <a:buFont typeface="Wingdings" panose="05000000000000000000" pitchFamily="2" charset="2"/>
              <a:buChar char="Ø"/>
            </a:pPr>
            <a:r>
              <a:rPr lang="en-US" sz="1200"/>
              <a:t>Attend the opening call on Impact Day</a:t>
            </a:r>
          </a:p>
          <a:p>
            <a:pPr marL="285750" indent="-285750">
              <a:buFont typeface="Wingdings" panose="05000000000000000000" pitchFamily="2" charset="2"/>
              <a:buChar char="Ø"/>
            </a:pPr>
            <a:r>
              <a:rPr lang="en-US" sz="1200"/>
              <a:t>Make sure your attendance is marked (thrice) on ID</a:t>
            </a:r>
          </a:p>
          <a:p>
            <a:pPr marL="285750" indent="-285750">
              <a:buFont typeface="Wingdings" panose="05000000000000000000" pitchFamily="2" charset="2"/>
              <a:buChar char="Ø"/>
            </a:pPr>
            <a:r>
              <a:rPr lang="en-US" sz="1200"/>
              <a:t>Record and review audio books. Rest and take breaks. Join CL war room for any queries</a:t>
            </a:r>
          </a:p>
          <a:p>
            <a:pPr marL="285750" indent="-285750">
              <a:buFont typeface="Wingdings" panose="05000000000000000000" pitchFamily="2" charset="2"/>
              <a:buChar char="Ø"/>
            </a:pPr>
            <a:r>
              <a:rPr lang="en-US" sz="1200"/>
              <a:t>Save audio file with appropriate naming convention on the Teams channel (e.g., -</a:t>
            </a:r>
            <a:r>
              <a:rPr lang="en-US" sz="1200" err="1"/>
              <a:t>BookTitle_PartNumber_PageStart_PageEnd_Audio</a:t>
            </a:r>
            <a:r>
              <a:rPr lang="en-US" sz="1200"/>
              <a:t>)</a:t>
            </a:r>
          </a:p>
        </p:txBody>
      </p:sp>
      <p:sp>
        <p:nvSpPr>
          <p:cNvPr id="13" name="TextBox 12">
            <a:extLst>
              <a:ext uri="{FF2B5EF4-FFF2-40B4-BE49-F238E27FC236}">
                <a16:creationId xmlns:a16="http://schemas.microsoft.com/office/drawing/2014/main" id="{B3B1B523-0D12-4E11-9F9D-9D39067EFF92}"/>
              </a:ext>
            </a:extLst>
          </p:cNvPr>
          <p:cNvSpPr txBox="1"/>
          <p:nvPr/>
        </p:nvSpPr>
        <p:spPr>
          <a:xfrm>
            <a:off x="965967" y="4010139"/>
            <a:ext cx="4278063" cy="2123658"/>
          </a:xfrm>
          <a:prstGeom prst="rect">
            <a:avLst/>
          </a:prstGeom>
          <a:noFill/>
        </p:spPr>
        <p:txBody>
          <a:bodyPr wrap="square" lIns="91440" tIns="45720" rIns="91440" bIns="45720" anchor="t">
            <a:spAutoFit/>
          </a:bodyPr>
          <a:lstStyle/>
          <a:p>
            <a:pPr algn="ctr"/>
            <a:r>
              <a:rPr lang="en-US" sz="1200" b="1" u="sng"/>
              <a:t>Thread Leads</a:t>
            </a:r>
            <a:endParaRPr lang="en-US" sz="1200"/>
          </a:p>
          <a:p>
            <a:pPr marL="285750" indent="-285750">
              <a:buFont typeface="Wingdings" panose="05000000000000000000" pitchFamily="2" charset="2"/>
              <a:buChar char="Ø"/>
            </a:pPr>
            <a:endParaRPr lang="en-US" sz="1200"/>
          </a:p>
          <a:p>
            <a:pPr marL="285750" indent="-285750">
              <a:buFont typeface="Wingdings" panose="05000000000000000000" pitchFamily="2" charset="2"/>
              <a:buChar char="Ø"/>
            </a:pPr>
            <a:r>
              <a:rPr lang="en-US" sz="1200"/>
              <a:t>Onboard and add CLs to your TL Teams channel</a:t>
            </a:r>
          </a:p>
          <a:p>
            <a:pPr marL="285750" indent="-285750">
              <a:buFont typeface="Wingdings" panose="05000000000000000000" pitchFamily="2" charset="2"/>
              <a:buChar char="Ø"/>
            </a:pPr>
            <a:r>
              <a:rPr lang="en-US" sz="1200"/>
              <a:t>Collaborate with CLs for PDF book split activity</a:t>
            </a:r>
          </a:p>
          <a:p>
            <a:pPr marL="285750" indent="-285750">
              <a:buFont typeface="Wingdings" panose="05000000000000000000" pitchFamily="2" charset="2"/>
              <a:buChar char="Ø"/>
            </a:pPr>
            <a:r>
              <a:rPr lang="en-US" sz="1200"/>
              <a:t>Host Zoom war rooms for respective CLs</a:t>
            </a:r>
          </a:p>
          <a:p>
            <a:pPr marL="285750" indent="-285750">
              <a:buFont typeface="Wingdings" panose="05000000000000000000" pitchFamily="2" charset="2"/>
              <a:buChar char="Ø"/>
            </a:pPr>
            <a:r>
              <a:rPr lang="en-US" sz="1200"/>
              <a:t>Capture attendance for CLs on Impact Day in CSR site</a:t>
            </a:r>
            <a:endParaRPr lang="en-US" sz="1200">
              <a:ea typeface="Verdana"/>
            </a:endParaRPr>
          </a:p>
          <a:p>
            <a:pPr marL="285750" indent="-285750">
              <a:buFont typeface="Wingdings" panose="05000000000000000000" pitchFamily="2" charset="2"/>
              <a:buChar char="Ø"/>
            </a:pPr>
            <a:r>
              <a:rPr lang="en-US" sz="1200"/>
              <a:t>Work with CLs to gather data for dashboard</a:t>
            </a:r>
          </a:p>
          <a:p>
            <a:pPr marL="285750" indent="-285750">
              <a:buFont typeface="Wingdings" panose="05000000000000000000" pitchFamily="2" charset="2"/>
              <a:buChar char="Ø"/>
            </a:pPr>
            <a:r>
              <a:rPr lang="en-US" sz="1200"/>
              <a:t>Consolidate list of recorded books after recording is completed for the thread</a:t>
            </a:r>
          </a:p>
          <a:p>
            <a:pPr marL="285750" indent="-285750">
              <a:buFont typeface="Wingdings" panose="05000000000000000000" pitchFamily="2" charset="2"/>
              <a:buChar char="Ø"/>
            </a:pPr>
            <a:r>
              <a:rPr lang="en-US" sz="1200"/>
              <a:t>POC and last decision maker for CLs </a:t>
            </a:r>
            <a:endParaRPr lang="en-US" sz="1200">
              <a:ea typeface="Verdana"/>
            </a:endParaRPr>
          </a:p>
        </p:txBody>
      </p:sp>
    </p:spTree>
    <p:extLst>
      <p:ext uri="{BB962C8B-B14F-4D97-AF65-F5344CB8AC3E}">
        <p14:creationId xmlns:p14="http://schemas.microsoft.com/office/powerpoint/2010/main" val="14841337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69900" y="394298"/>
            <a:ext cx="11252200" cy="698501"/>
          </a:xfrm>
        </p:spPr>
        <p:txBody>
          <a:bodyPr/>
          <a:lstStyle/>
          <a:p>
            <a:r>
              <a:rPr lang="en-US" sz="1800" b="1"/>
              <a:t>AGENDA</a:t>
            </a:r>
          </a:p>
        </p:txBody>
      </p:sp>
      <p:graphicFrame>
        <p:nvGraphicFramePr>
          <p:cNvPr id="4" name="Table 3">
            <a:extLst>
              <a:ext uri="{FF2B5EF4-FFF2-40B4-BE49-F238E27FC236}">
                <a16:creationId xmlns:a16="http://schemas.microsoft.com/office/drawing/2014/main" id="{7BB6BCAF-B265-43BE-BDD6-F2F509DD386E}"/>
              </a:ext>
            </a:extLst>
          </p:cNvPr>
          <p:cNvGraphicFramePr>
            <a:graphicFrameLocks noGrp="1"/>
          </p:cNvGraphicFramePr>
          <p:nvPr>
            <p:extLst>
              <p:ext uri="{D42A27DB-BD31-4B8C-83A1-F6EECF244321}">
                <p14:modId xmlns:p14="http://schemas.microsoft.com/office/powerpoint/2010/main" val="3933756463"/>
              </p:ext>
            </p:extLst>
          </p:nvPr>
        </p:nvGraphicFramePr>
        <p:xfrm>
          <a:off x="469900" y="1017588"/>
          <a:ext cx="11252200" cy="5464773"/>
        </p:xfrm>
        <a:graphic>
          <a:graphicData uri="http://schemas.openxmlformats.org/drawingml/2006/table">
            <a:tbl>
              <a:tblPr firstRow="1" firstCol="1" bandRow="1">
                <a:tableStyleId>{5C22544A-7EE6-4342-B048-85BDC9FD1C3A}</a:tableStyleId>
              </a:tblPr>
              <a:tblGrid>
                <a:gridCol w="3999762">
                  <a:extLst>
                    <a:ext uri="{9D8B030D-6E8A-4147-A177-3AD203B41FA5}">
                      <a16:colId xmlns:a16="http://schemas.microsoft.com/office/drawing/2014/main" val="2481215199"/>
                    </a:ext>
                  </a:extLst>
                </a:gridCol>
                <a:gridCol w="2463028">
                  <a:extLst>
                    <a:ext uri="{9D8B030D-6E8A-4147-A177-3AD203B41FA5}">
                      <a16:colId xmlns:a16="http://schemas.microsoft.com/office/drawing/2014/main" val="3416238905"/>
                    </a:ext>
                  </a:extLst>
                </a:gridCol>
                <a:gridCol w="1909716">
                  <a:extLst>
                    <a:ext uri="{9D8B030D-6E8A-4147-A177-3AD203B41FA5}">
                      <a16:colId xmlns:a16="http://schemas.microsoft.com/office/drawing/2014/main" val="1972580294"/>
                    </a:ext>
                  </a:extLst>
                </a:gridCol>
                <a:gridCol w="2879694">
                  <a:extLst>
                    <a:ext uri="{9D8B030D-6E8A-4147-A177-3AD203B41FA5}">
                      <a16:colId xmlns:a16="http://schemas.microsoft.com/office/drawing/2014/main" val="153134763"/>
                    </a:ext>
                  </a:extLst>
                </a:gridCol>
              </a:tblGrid>
              <a:tr h="257968">
                <a:tc>
                  <a:txBody>
                    <a:bodyPr/>
                    <a:lstStyle/>
                    <a:p>
                      <a:pPr marL="0" marR="0" algn="ctr" fontAlgn="base">
                        <a:spcBef>
                          <a:spcPts val="0"/>
                        </a:spcBef>
                        <a:spcAft>
                          <a:spcPts val="0"/>
                        </a:spcAft>
                      </a:pPr>
                      <a:r>
                        <a:rPr lang="en-US" sz="1600">
                          <a:effectLst/>
                        </a:rPr>
                        <a:t>Activity​</a:t>
                      </a:r>
                      <a:endParaRPr lang="en-US" sz="1050">
                        <a:effectLst/>
                        <a:latin typeface="Calibri" panose="020F0502020204030204" pitchFamily="34" charset="0"/>
                        <a:ea typeface="Calibri" panose="020F0502020204030204" pitchFamily="34" charset="0"/>
                      </a:endParaRPr>
                    </a:p>
                  </a:txBody>
                  <a:tcPr marL="7529" marR="7529" marT="7529" marB="7529" anchor="b"/>
                </a:tc>
                <a:tc>
                  <a:txBody>
                    <a:bodyPr/>
                    <a:lstStyle/>
                    <a:p>
                      <a:pPr marL="0" marR="0" algn="ctr" fontAlgn="base">
                        <a:spcBef>
                          <a:spcPts val="0"/>
                        </a:spcBef>
                        <a:spcAft>
                          <a:spcPts val="0"/>
                        </a:spcAft>
                      </a:pPr>
                      <a:r>
                        <a:rPr lang="en-US" sz="1600">
                          <a:effectLst/>
                        </a:rPr>
                        <a:t>Time ​</a:t>
                      </a:r>
                      <a:endParaRPr lang="en-US" sz="1050">
                        <a:effectLst/>
                        <a:latin typeface="Calibri" panose="020F0502020204030204" pitchFamily="34" charset="0"/>
                        <a:ea typeface="Calibri" panose="020F0502020204030204" pitchFamily="34" charset="0"/>
                      </a:endParaRPr>
                    </a:p>
                  </a:txBody>
                  <a:tcPr marL="7529" marR="7529" marT="7529" marB="7529" anchor="b"/>
                </a:tc>
                <a:tc>
                  <a:txBody>
                    <a:bodyPr/>
                    <a:lstStyle/>
                    <a:p>
                      <a:pPr marL="0" marR="0" algn="ctr" fontAlgn="base">
                        <a:spcBef>
                          <a:spcPts val="0"/>
                        </a:spcBef>
                        <a:spcAft>
                          <a:spcPts val="0"/>
                        </a:spcAft>
                      </a:pPr>
                      <a:r>
                        <a:rPr lang="en-US" sz="1600">
                          <a:effectLst/>
                        </a:rPr>
                        <a:t>Minutes​</a:t>
                      </a:r>
                      <a:endParaRPr lang="en-US" sz="1050">
                        <a:effectLst/>
                        <a:latin typeface="Calibri" panose="020F0502020204030204" pitchFamily="34" charset="0"/>
                        <a:ea typeface="Calibri" panose="020F0502020204030204" pitchFamily="34" charset="0"/>
                      </a:endParaRPr>
                    </a:p>
                  </a:txBody>
                  <a:tcPr marL="7529" marR="7529" marT="7529" marB="7529" anchor="b"/>
                </a:tc>
                <a:tc>
                  <a:txBody>
                    <a:bodyPr/>
                    <a:lstStyle/>
                    <a:p>
                      <a:pPr marL="0" marR="0" algn="ctr" fontAlgn="base">
                        <a:spcBef>
                          <a:spcPts val="0"/>
                        </a:spcBef>
                        <a:spcAft>
                          <a:spcPts val="0"/>
                        </a:spcAft>
                      </a:pPr>
                      <a:r>
                        <a:rPr lang="en-US" sz="1600">
                          <a:effectLst/>
                        </a:rPr>
                        <a:t>Remarks​</a:t>
                      </a:r>
                      <a:endParaRPr lang="en-US" sz="1050">
                        <a:effectLst/>
                        <a:latin typeface="Calibri" panose="020F0502020204030204" pitchFamily="34" charset="0"/>
                        <a:ea typeface="Calibri" panose="020F0502020204030204" pitchFamily="34" charset="0"/>
                      </a:endParaRPr>
                    </a:p>
                  </a:txBody>
                  <a:tcPr marL="7529" marR="7529" marT="7529" marB="7529" anchor="ctr"/>
                </a:tc>
                <a:extLst>
                  <a:ext uri="{0D108BD9-81ED-4DB2-BD59-A6C34878D82A}">
                    <a16:rowId xmlns:a16="http://schemas.microsoft.com/office/drawing/2014/main" val="2154245188"/>
                  </a:ext>
                </a:extLst>
              </a:tr>
              <a:tr h="197227">
                <a:tc>
                  <a:txBody>
                    <a:bodyPr/>
                    <a:lstStyle/>
                    <a:p>
                      <a:pPr marL="0" marR="0" algn="ctr" fontAlgn="base">
                        <a:spcBef>
                          <a:spcPts val="0"/>
                        </a:spcBef>
                        <a:spcAft>
                          <a:spcPts val="0"/>
                        </a:spcAft>
                      </a:pPr>
                      <a:r>
                        <a:rPr lang="en-US" sz="1200" b="0">
                          <a:effectLst/>
                        </a:rPr>
                        <a:t>Opening plenary​</a:t>
                      </a:r>
                      <a:endParaRPr lang="en-US" sz="1400" b="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9:00 AM - 9:30 AM​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30​</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endParaRPr>
                    </a:p>
                  </a:txBody>
                  <a:tcPr marL="7529" marR="7529" marT="7529" marB="7529" anchor="ctr"/>
                </a:tc>
                <a:extLst>
                  <a:ext uri="{0D108BD9-81ED-4DB2-BD59-A6C34878D82A}">
                    <a16:rowId xmlns:a16="http://schemas.microsoft.com/office/drawing/2014/main" val="1153778071"/>
                  </a:ext>
                </a:extLst>
              </a:tr>
              <a:tr h="435360">
                <a:tc>
                  <a:txBody>
                    <a:bodyPr/>
                    <a:lstStyle/>
                    <a:p>
                      <a:pPr marL="0" marR="0" algn="ctr" fontAlgn="base">
                        <a:spcBef>
                          <a:spcPts val="0"/>
                        </a:spcBef>
                        <a:spcAft>
                          <a:spcPts val="0"/>
                        </a:spcAft>
                      </a:pPr>
                      <a:r>
                        <a:rPr lang="en-US" sz="1200" b="0" u="sng">
                          <a:solidFill>
                            <a:schemeClr val="bg1"/>
                          </a:solidFill>
                          <a:effectLst/>
                          <a:hlinkClick r:id="rId3">
                            <a:extLst>
                              <a:ext uri="{A12FA001-AC4F-418D-AE19-62706E023703}">
                                <ahyp:hlinkClr xmlns:ahyp="http://schemas.microsoft.com/office/drawing/2018/hyperlinkcolor" val="tx"/>
                              </a:ext>
                            </a:extLst>
                          </a:hlinkClick>
                        </a:rPr>
                        <a:t>Click a photo of yourself/your desk and upload it on Impact moments</a:t>
                      </a:r>
                      <a:r>
                        <a:rPr lang="en-US" sz="1200" b="0">
                          <a:solidFill>
                            <a:schemeClr val="bg1"/>
                          </a:solidFill>
                          <a:effectLst/>
                        </a:rPr>
                        <a:t>​</a:t>
                      </a:r>
                      <a:endParaRPr lang="en-US" sz="1400" b="0">
                        <a:solidFill>
                          <a:schemeClr val="bg1"/>
                        </a:solidFill>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9:30 AM - 9:35 AM​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5​</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1861431084"/>
                  </a:ext>
                </a:extLst>
              </a:tr>
              <a:tr h="574743">
                <a:tc>
                  <a:txBody>
                    <a:bodyPr/>
                    <a:lstStyle/>
                    <a:p>
                      <a:pPr marL="0" marR="0" algn="ctr" fontAlgn="base">
                        <a:spcBef>
                          <a:spcPts val="0"/>
                        </a:spcBef>
                        <a:spcAft>
                          <a:spcPts val="0"/>
                        </a:spcAft>
                      </a:pPr>
                      <a:r>
                        <a:rPr lang="en-US" sz="1200" b="0">
                          <a:effectLst/>
                        </a:rPr>
                        <a:t>Reading &amp; Reviewing (6 </a:t>
                      </a:r>
                      <a:r>
                        <a:rPr lang="en-US" sz="1200" b="0" err="1">
                          <a:effectLst/>
                        </a:rPr>
                        <a:t>pgs</a:t>
                      </a:r>
                      <a:r>
                        <a:rPr lang="en-US" sz="1200" b="0">
                          <a:effectLst/>
                        </a:rPr>
                        <a:t>)​</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9:35 AM - 11:00 AM​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85​</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Read (6  </a:t>
                      </a:r>
                      <a:r>
                        <a:rPr lang="en-US" sz="1200" err="1">
                          <a:effectLst/>
                        </a:rPr>
                        <a:t>pgs</a:t>
                      </a:r>
                      <a:r>
                        <a:rPr lang="en-US" sz="1200">
                          <a:effectLst/>
                        </a:rPr>
                        <a:t>) - 30 mins, ​</a:t>
                      </a:r>
                      <a:br>
                        <a:rPr lang="en-US" sz="1200">
                          <a:effectLst/>
                        </a:rPr>
                      </a:br>
                      <a:r>
                        <a:rPr lang="en-US" sz="1200">
                          <a:effectLst/>
                        </a:rPr>
                        <a:t>Review (6 </a:t>
                      </a:r>
                      <a:r>
                        <a:rPr lang="en-US" sz="1200" err="1">
                          <a:effectLst/>
                        </a:rPr>
                        <a:t>pgs</a:t>
                      </a:r>
                      <a:r>
                        <a:rPr lang="en-US" sz="1200">
                          <a:effectLst/>
                        </a:rPr>
                        <a:t>) - 30 mins​</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1395904151"/>
                  </a:ext>
                </a:extLst>
              </a:tr>
              <a:tr h="295978">
                <a:tc>
                  <a:txBody>
                    <a:bodyPr/>
                    <a:lstStyle/>
                    <a:p>
                      <a:pPr marL="0" marR="0" algn="ctr" fontAlgn="base">
                        <a:spcBef>
                          <a:spcPts val="0"/>
                        </a:spcBef>
                        <a:spcAft>
                          <a:spcPts val="0"/>
                        </a:spcAft>
                      </a:pPr>
                      <a:r>
                        <a:rPr lang="en-US" sz="1200" b="0">
                          <a:effectLst/>
                        </a:rPr>
                        <a:t>Break/ Connect with leads​</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11:00 AM - 11:15 AM​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15​</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 ​</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2121749116"/>
                  </a:ext>
                </a:extLst>
              </a:tr>
              <a:tr h="714126">
                <a:tc>
                  <a:txBody>
                    <a:bodyPr/>
                    <a:lstStyle/>
                    <a:p>
                      <a:pPr marL="0" marR="0" algn="ctr" fontAlgn="base">
                        <a:spcBef>
                          <a:spcPts val="0"/>
                        </a:spcBef>
                        <a:spcAft>
                          <a:spcPts val="0"/>
                        </a:spcAft>
                      </a:pPr>
                      <a:r>
                        <a:rPr lang="en-US" sz="1200" b="0">
                          <a:effectLst/>
                        </a:rPr>
                        <a:t>Reading &amp; Reviewing (6 </a:t>
                      </a:r>
                      <a:r>
                        <a:rPr lang="en-US" sz="1200" b="0" err="1">
                          <a:effectLst/>
                        </a:rPr>
                        <a:t>pgs</a:t>
                      </a:r>
                      <a:r>
                        <a:rPr lang="en-US" sz="1200" b="0">
                          <a:effectLst/>
                        </a:rPr>
                        <a:t>)​</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11:15 AM - 12:45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90​</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Read (6  </a:t>
                      </a:r>
                      <a:r>
                        <a:rPr lang="en-US" sz="1200" err="1">
                          <a:effectLst/>
                        </a:rPr>
                        <a:t>pgs</a:t>
                      </a:r>
                      <a:r>
                        <a:rPr lang="en-US" sz="1200">
                          <a:effectLst/>
                        </a:rPr>
                        <a:t>) - 30 mins, ​</a:t>
                      </a:r>
                      <a:br>
                        <a:rPr lang="en-US" sz="1200">
                          <a:effectLst/>
                        </a:rPr>
                      </a:br>
                      <a:r>
                        <a:rPr lang="en-US" sz="1200">
                          <a:effectLst/>
                        </a:rPr>
                        <a:t>Review (6 </a:t>
                      </a:r>
                      <a:r>
                        <a:rPr lang="en-US" sz="1200" err="1">
                          <a:effectLst/>
                        </a:rPr>
                        <a:t>pgs</a:t>
                      </a:r>
                      <a:r>
                        <a:rPr lang="en-US" sz="1200">
                          <a:effectLst/>
                        </a:rPr>
                        <a:t>) - 30 mins,​</a:t>
                      </a:r>
                      <a:br>
                        <a:rPr lang="en-US" sz="1200">
                          <a:effectLst/>
                        </a:rPr>
                      </a:br>
                      <a:r>
                        <a:rPr lang="en-US" sz="1200">
                          <a:effectLst/>
                        </a:rPr>
                        <a:t>Read (6 </a:t>
                      </a:r>
                      <a:r>
                        <a:rPr lang="en-US" sz="1200" err="1">
                          <a:effectLst/>
                        </a:rPr>
                        <a:t>pgs</a:t>
                      </a:r>
                      <a:r>
                        <a:rPr lang="en-US" sz="1200">
                          <a:effectLst/>
                        </a:rPr>
                        <a:t>) - 30 mins​</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407766459"/>
                  </a:ext>
                </a:extLst>
              </a:tr>
              <a:tr h="435360">
                <a:tc>
                  <a:txBody>
                    <a:bodyPr/>
                    <a:lstStyle/>
                    <a:p>
                      <a:pPr marL="0" marR="0" algn="ctr" fontAlgn="base">
                        <a:spcBef>
                          <a:spcPts val="0"/>
                        </a:spcBef>
                        <a:spcAft>
                          <a:spcPts val="0"/>
                        </a:spcAft>
                      </a:pPr>
                      <a:r>
                        <a:rPr lang="en-US" sz="1200" b="0">
                          <a:effectLst/>
                        </a:rPr>
                        <a:t>Review (6 </a:t>
                      </a:r>
                      <a:r>
                        <a:rPr lang="en-US" sz="1200" b="0" err="1">
                          <a:effectLst/>
                        </a:rPr>
                        <a:t>pgs</a:t>
                      </a:r>
                      <a:r>
                        <a:rPr lang="en-US" sz="1200" b="0">
                          <a:effectLst/>
                        </a:rPr>
                        <a:t>)​</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12:45 PM - 1:15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30​</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Review (6  </a:t>
                      </a:r>
                      <a:r>
                        <a:rPr lang="en-US" sz="1200" err="1">
                          <a:effectLst/>
                        </a:rPr>
                        <a:t>pgs</a:t>
                      </a:r>
                      <a:r>
                        <a:rPr lang="en-US" sz="1200">
                          <a:effectLst/>
                        </a:rPr>
                        <a:t>) - 30 mins​</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4053698483"/>
                  </a:ext>
                </a:extLst>
              </a:tr>
              <a:tr h="197227">
                <a:tc>
                  <a:txBody>
                    <a:bodyPr/>
                    <a:lstStyle/>
                    <a:p>
                      <a:pPr marL="0" marR="0" algn="ctr" fontAlgn="base">
                        <a:spcBef>
                          <a:spcPts val="0"/>
                        </a:spcBef>
                        <a:spcAft>
                          <a:spcPts val="0"/>
                        </a:spcAft>
                      </a:pPr>
                      <a:r>
                        <a:rPr lang="en-US" sz="1200" b="0">
                          <a:effectLst/>
                        </a:rPr>
                        <a:t>Lunch​</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1:15 PM - 2:00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30​</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 ​</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2772528272"/>
                  </a:ext>
                </a:extLst>
              </a:tr>
              <a:tr h="295978">
                <a:tc>
                  <a:txBody>
                    <a:bodyPr/>
                    <a:lstStyle/>
                    <a:p>
                      <a:pPr marL="0" marR="0" algn="ctr" fontAlgn="base">
                        <a:spcBef>
                          <a:spcPts val="0"/>
                        </a:spcBef>
                        <a:spcAft>
                          <a:spcPts val="0"/>
                        </a:spcAft>
                      </a:pPr>
                      <a:r>
                        <a:rPr lang="en-US" sz="1200" b="0">
                          <a:effectLst/>
                        </a:rPr>
                        <a:t>World Climate change - Training​</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2:00 PM – 3:00 PM ​</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60​</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2366171837"/>
                  </a:ext>
                </a:extLst>
              </a:tr>
              <a:tr h="197227">
                <a:tc>
                  <a:txBody>
                    <a:bodyPr/>
                    <a:lstStyle/>
                    <a:p>
                      <a:pPr marL="0" marR="0" algn="ctr" fontAlgn="base">
                        <a:spcBef>
                          <a:spcPts val="0"/>
                        </a:spcBef>
                        <a:spcAft>
                          <a:spcPts val="0"/>
                        </a:spcAft>
                      </a:pPr>
                      <a:r>
                        <a:rPr lang="en-US" sz="1200" b="0">
                          <a:effectLst/>
                        </a:rPr>
                        <a:t>Read (6 </a:t>
                      </a:r>
                      <a:r>
                        <a:rPr lang="en-US" sz="1200" b="0" err="1">
                          <a:effectLst/>
                        </a:rPr>
                        <a:t>pgs</a:t>
                      </a:r>
                      <a:r>
                        <a:rPr lang="en-US" sz="1200" b="0">
                          <a:effectLst/>
                        </a:rPr>
                        <a:t>)​</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3:00 PM - 3:30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30​</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Read (6 </a:t>
                      </a:r>
                      <a:r>
                        <a:rPr lang="en-US" sz="1200" err="1">
                          <a:effectLst/>
                        </a:rPr>
                        <a:t>pgs</a:t>
                      </a:r>
                      <a:r>
                        <a:rPr lang="en-US" sz="1200">
                          <a:effectLst/>
                        </a:rPr>
                        <a:t>) - 30 mins​</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1090149044"/>
                  </a:ext>
                </a:extLst>
              </a:tr>
              <a:tr h="853508">
                <a:tc>
                  <a:txBody>
                    <a:bodyPr/>
                    <a:lstStyle/>
                    <a:p>
                      <a:pPr marL="0" marR="0" algn="ctr" fontAlgn="base">
                        <a:spcBef>
                          <a:spcPts val="0"/>
                        </a:spcBef>
                        <a:spcAft>
                          <a:spcPts val="0"/>
                        </a:spcAft>
                      </a:pPr>
                      <a:r>
                        <a:rPr lang="en-US" sz="1200" b="0">
                          <a:effectLst/>
                        </a:rPr>
                        <a:t>Reading &amp; Reviewing (6 </a:t>
                      </a:r>
                      <a:r>
                        <a:rPr lang="en-US" sz="1200" b="0" err="1">
                          <a:effectLst/>
                        </a:rPr>
                        <a:t>pgs</a:t>
                      </a:r>
                      <a:r>
                        <a:rPr lang="en-US" sz="1200" b="0">
                          <a:effectLst/>
                        </a:rPr>
                        <a:t>)​</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3:30 PM - 5:00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90​</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Review (6 </a:t>
                      </a:r>
                      <a:r>
                        <a:rPr lang="en-US" sz="1200" err="1">
                          <a:effectLst/>
                        </a:rPr>
                        <a:t>pgs</a:t>
                      </a:r>
                      <a:r>
                        <a:rPr lang="en-US" sz="1200">
                          <a:effectLst/>
                        </a:rPr>
                        <a:t>) - 30 mins​</a:t>
                      </a:r>
                      <a:br>
                        <a:rPr lang="en-US" sz="1200">
                          <a:effectLst/>
                        </a:rPr>
                      </a:br>
                      <a:r>
                        <a:rPr lang="en-US" sz="1200">
                          <a:effectLst/>
                        </a:rPr>
                        <a:t>Read (6  </a:t>
                      </a:r>
                      <a:r>
                        <a:rPr lang="en-US" sz="1200" err="1">
                          <a:effectLst/>
                        </a:rPr>
                        <a:t>pgs</a:t>
                      </a:r>
                      <a:r>
                        <a:rPr lang="en-US" sz="1200">
                          <a:effectLst/>
                        </a:rPr>
                        <a:t>) - 30 mins, ​</a:t>
                      </a:r>
                      <a:br>
                        <a:rPr lang="en-US" sz="1200">
                          <a:effectLst/>
                        </a:rPr>
                      </a:br>
                      <a:r>
                        <a:rPr lang="en-US" sz="1200">
                          <a:effectLst/>
                        </a:rPr>
                        <a:t>Review (6 </a:t>
                      </a:r>
                      <a:r>
                        <a:rPr lang="en-US" sz="1200" err="1">
                          <a:effectLst/>
                        </a:rPr>
                        <a:t>pgs</a:t>
                      </a:r>
                      <a:r>
                        <a:rPr lang="en-US" sz="1200">
                          <a:effectLst/>
                        </a:rPr>
                        <a:t>) - 30 mins​</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3803727907"/>
                  </a:ext>
                </a:extLst>
              </a:tr>
              <a:tr h="197227">
                <a:tc>
                  <a:txBody>
                    <a:bodyPr/>
                    <a:lstStyle/>
                    <a:p>
                      <a:pPr marL="0" marR="0" algn="ctr" fontAlgn="base">
                        <a:spcBef>
                          <a:spcPts val="0"/>
                        </a:spcBef>
                        <a:spcAft>
                          <a:spcPts val="0"/>
                        </a:spcAft>
                      </a:pPr>
                      <a:r>
                        <a:rPr lang="en-US" sz="1200" b="0">
                          <a:effectLst/>
                        </a:rPr>
                        <a:t>Break/ Connect with leads​</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5:00 PM - 5:15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15​</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 ​</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3339532441"/>
                  </a:ext>
                </a:extLst>
              </a:tr>
              <a:tr h="435360">
                <a:tc>
                  <a:txBody>
                    <a:bodyPr/>
                    <a:lstStyle/>
                    <a:p>
                      <a:pPr marL="0" marR="0" algn="ctr" fontAlgn="base">
                        <a:spcBef>
                          <a:spcPts val="0"/>
                        </a:spcBef>
                        <a:spcAft>
                          <a:spcPts val="0"/>
                        </a:spcAft>
                      </a:pPr>
                      <a:r>
                        <a:rPr lang="en-US" sz="1200" b="0">
                          <a:effectLst/>
                        </a:rPr>
                        <a:t>Reading &amp; Reviewing (3-5 </a:t>
                      </a:r>
                      <a:r>
                        <a:rPr lang="en-US" sz="1200" b="0" err="1">
                          <a:effectLst/>
                        </a:rPr>
                        <a:t>pgs</a:t>
                      </a:r>
                      <a:r>
                        <a:rPr lang="en-US" sz="1200" b="0">
                          <a:effectLst/>
                        </a:rPr>
                        <a:t>)​</a:t>
                      </a:r>
                      <a:endParaRPr lang="en-US" sz="1400" b="0">
                        <a:effectLst/>
                        <a:latin typeface="Calibri" panose="020F0502020204030204" pitchFamily="34" charset="0"/>
                        <a:ea typeface="Calibri" panose="020F0502020204030204" pitchFamily="34" charset="0"/>
                      </a:endParaRPr>
                    </a:p>
                  </a:txBody>
                  <a:tcPr marL="7529" marR="7529" marT="7529" marB="7529" anchor="ctr"/>
                </a:tc>
                <a:tc>
                  <a:txBody>
                    <a:bodyPr/>
                    <a:lstStyle/>
                    <a:p>
                      <a:pPr marL="0" marR="0" algn="ctr" fontAlgn="base">
                        <a:spcBef>
                          <a:spcPts val="0"/>
                        </a:spcBef>
                        <a:spcAft>
                          <a:spcPts val="0"/>
                        </a:spcAft>
                      </a:pPr>
                      <a:r>
                        <a:rPr lang="en-US" sz="1200">
                          <a:effectLst/>
                        </a:rPr>
                        <a:t>5:15 PM - 5:45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30​</a:t>
                      </a:r>
                      <a:endParaRPr lang="en-US" sz="1200">
                        <a:effectLst/>
                        <a:latin typeface="Calibri" panose="020F0502020204030204" pitchFamily="34" charset="0"/>
                        <a:ea typeface="+mn-ea"/>
                      </a:endParaRPr>
                    </a:p>
                  </a:txBody>
                  <a:tcPr marL="7529" marR="7529" marT="7529" marB="7529" anchor="ctr"/>
                </a:tc>
                <a:tc>
                  <a:txBody>
                    <a:bodyPr/>
                    <a:lstStyle/>
                    <a:p>
                      <a:pPr marL="0" marR="0" fontAlgn="base">
                        <a:spcBef>
                          <a:spcPts val="0"/>
                        </a:spcBef>
                        <a:spcAft>
                          <a:spcPts val="0"/>
                        </a:spcAft>
                      </a:pPr>
                      <a:r>
                        <a:rPr lang="en-US" sz="1200">
                          <a:effectLst/>
                        </a:rPr>
                        <a:t>Read (3-5 </a:t>
                      </a:r>
                      <a:r>
                        <a:rPr lang="en-US" sz="1200" err="1">
                          <a:effectLst/>
                        </a:rPr>
                        <a:t>pgs</a:t>
                      </a:r>
                      <a:r>
                        <a:rPr lang="en-US" sz="1200">
                          <a:effectLst/>
                        </a:rPr>
                        <a:t>) - 15 mins, ​</a:t>
                      </a:r>
                      <a:br>
                        <a:rPr lang="en-US" sz="1200">
                          <a:effectLst/>
                        </a:rPr>
                      </a:br>
                      <a:r>
                        <a:rPr lang="en-US" sz="1200">
                          <a:effectLst/>
                        </a:rPr>
                        <a:t>Review (3-5 </a:t>
                      </a:r>
                      <a:r>
                        <a:rPr lang="en-US" sz="1200" err="1">
                          <a:effectLst/>
                        </a:rPr>
                        <a:t>pgs</a:t>
                      </a:r>
                      <a:r>
                        <a:rPr lang="en-US" sz="1200">
                          <a:effectLst/>
                        </a:rPr>
                        <a:t>) - 15 mins​</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567878418"/>
                  </a:ext>
                </a:extLst>
              </a:tr>
              <a:tr h="373710">
                <a:tc>
                  <a:txBody>
                    <a:bodyPr/>
                    <a:lstStyle/>
                    <a:p>
                      <a:pPr marL="0" marR="0" algn="ctr" fontAlgn="base">
                        <a:spcBef>
                          <a:spcPts val="0"/>
                        </a:spcBef>
                        <a:spcAft>
                          <a:spcPts val="0"/>
                        </a:spcAft>
                      </a:pPr>
                      <a:r>
                        <a:rPr lang="en-US" sz="1200" b="0" kern="1200">
                          <a:solidFill>
                            <a:schemeClr val="lt1"/>
                          </a:solidFill>
                          <a:effectLst/>
                          <a:latin typeface="+mn-lt"/>
                          <a:ea typeface="+mn-ea"/>
                          <a:cs typeface="+mn-cs"/>
                        </a:rPr>
                        <a:t>Closing Plenary/ Upload files​</a:t>
                      </a:r>
                    </a:p>
                  </a:txBody>
                  <a:tcPr marL="7529" marR="7529" marT="7529" marB="7529" anchor="ctr"/>
                </a:tc>
                <a:tc>
                  <a:txBody>
                    <a:bodyPr/>
                    <a:lstStyle/>
                    <a:p>
                      <a:pPr marL="0" marR="0" algn="ctr" fontAlgn="base">
                        <a:spcBef>
                          <a:spcPts val="0"/>
                        </a:spcBef>
                        <a:spcAft>
                          <a:spcPts val="0"/>
                        </a:spcAft>
                      </a:pPr>
                      <a:r>
                        <a:rPr lang="en-US" sz="1200">
                          <a:effectLst/>
                        </a:rPr>
                        <a:t>5:45 PM - 6:00 PM​</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15</a:t>
                      </a:r>
                      <a:endParaRPr lang="en-US" sz="1200">
                        <a:effectLst/>
                        <a:latin typeface="Calibri" panose="020F0502020204030204" pitchFamily="34" charset="0"/>
                        <a:ea typeface="+mn-ea"/>
                      </a:endParaRPr>
                    </a:p>
                  </a:txBody>
                  <a:tcPr marL="7529" marR="7529" marT="7529" marB="7529" anchor="ctr"/>
                </a:tc>
                <a:tc>
                  <a:txBody>
                    <a:bodyPr/>
                    <a:lstStyle/>
                    <a:p>
                      <a:pPr marL="0" marR="0" algn="ctr" fontAlgn="base">
                        <a:spcBef>
                          <a:spcPts val="0"/>
                        </a:spcBef>
                        <a:spcAft>
                          <a:spcPts val="0"/>
                        </a:spcAft>
                      </a:pPr>
                      <a:r>
                        <a:rPr lang="en-US" sz="1200">
                          <a:effectLst/>
                        </a:rPr>
                        <a:t>​</a:t>
                      </a:r>
                      <a:endParaRPr lang="en-US" sz="1200">
                        <a:effectLst/>
                        <a:latin typeface="Calibri" panose="020F0502020204030204" pitchFamily="34" charset="0"/>
                        <a:ea typeface="+mn-ea"/>
                      </a:endParaRPr>
                    </a:p>
                  </a:txBody>
                  <a:tcPr marL="7529" marR="7529" marT="7529" marB="7529" anchor="ctr"/>
                </a:tc>
                <a:extLst>
                  <a:ext uri="{0D108BD9-81ED-4DB2-BD59-A6C34878D82A}">
                    <a16:rowId xmlns:a16="http://schemas.microsoft.com/office/drawing/2014/main" val="633204357"/>
                  </a:ext>
                </a:extLst>
              </a:tr>
            </a:tbl>
          </a:graphicData>
        </a:graphic>
      </p:graphicFrame>
    </p:spTree>
    <p:extLst>
      <p:ext uri="{BB962C8B-B14F-4D97-AF65-F5344CB8AC3E}">
        <p14:creationId xmlns:p14="http://schemas.microsoft.com/office/powerpoint/2010/main" val="33466361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439053"/>
            <a:ext cx="11252200" cy="698501"/>
          </a:xfrm>
        </p:spPr>
        <p:txBody>
          <a:bodyPr anchor="t">
            <a:normAutofit/>
          </a:bodyPr>
          <a:lstStyle/>
          <a:p>
            <a:r>
              <a:rPr lang="en-US" b="1"/>
              <a:t>Core Team Members </a:t>
            </a:r>
            <a:br>
              <a:rPr lang="en-US" b="1"/>
            </a:br>
            <a:r>
              <a:rPr lang="en-US" b="1"/>
              <a:t>POC In Case Of Any Blockers</a:t>
            </a:r>
            <a:endParaRPr lang="en-GB" b="1"/>
          </a:p>
        </p:txBody>
      </p:sp>
      <p:graphicFrame>
        <p:nvGraphicFramePr>
          <p:cNvPr id="6" name="Table 5">
            <a:extLst>
              <a:ext uri="{FF2B5EF4-FFF2-40B4-BE49-F238E27FC236}">
                <a16:creationId xmlns:a16="http://schemas.microsoft.com/office/drawing/2014/main" id="{252EBE23-B9F3-58D2-99E6-89D0BB3A538F}"/>
              </a:ext>
            </a:extLst>
          </p:cNvPr>
          <p:cNvGraphicFramePr>
            <a:graphicFrameLocks noGrp="1"/>
          </p:cNvGraphicFramePr>
          <p:nvPr>
            <p:extLst>
              <p:ext uri="{D42A27DB-BD31-4B8C-83A1-F6EECF244321}">
                <p14:modId xmlns:p14="http://schemas.microsoft.com/office/powerpoint/2010/main" val="3971281248"/>
              </p:ext>
            </p:extLst>
          </p:nvPr>
        </p:nvGraphicFramePr>
        <p:xfrm>
          <a:off x="387401" y="1435189"/>
          <a:ext cx="11354240" cy="4906716"/>
        </p:xfrm>
        <a:graphic>
          <a:graphicData uri="http://schemas.openxmlformats.org/drawingml/2006/table">
            <a:tbl>
              <a:tblPr firstRow="1" bandRow="1"/>
              <a:tblGrid>
                <a:gridCol w="3755362">
                  <a:extLst>
                    <a:ext uri="{9D8B030D-6E8A-4147-A177-3AD203B41FA5}">
                      <a16:colId xmlns:a16="http://schemas.microsoft.com/office/drawing/2014/main" val="2403335863"/>
                    </a:ext>
                  </a:extLst>
                </a:gridCol>
                <a:gridCol w="3843516">
                  <a:extLst>
                    <a:ext uri="{9D8B030D-6E8A-4147-A177-3AD203B41FA5}">
                      <a16:colId xmlns:a16="http://schemas.microsoft.com/office/drawing/2014/main" val="1579115385"/>
                    </a:ext>
                  </a:extLst>
                </a:gridCol>
                <a:gridCol w="3755362">
                  <a:extLst>
                    <a:ext uri="{9D8B030D-6E8A-4147-A177-3AD203B41FA5}">
                      <a16:colId xmlns:a16="http://schemas.microsoft.com/office/drawing/2014/main" val="1311255707"/>
                    </a:ext>
                  </a:extLst>
                </a:gridCol>
              </a:tblGrid>
              <a:tr h="428838">
                <a:tc>
                  <a:txBody>
                    <a:bodyPr/>
                    <a:lstStyle/>
                    <a:p>
                      <a:pPr algn="l" rtl="0" fontAlgn="t"/>
                      <a:r>
                        <a:rPr lang="en-US" sz="2200" b="1" i="0" u="none" strike="noStrike">
                          <a:solidFill>
                            <a:srgbClr val="86BC25"/>
                          </a:solidFill>
                          <a:effectLst/>
                          <a:latin typeface="Verdana" panose="020B0604030504040204" pitchFamily="34" charset="0"/>
                        </a:rPr>
                        <a:t>Name </a:t>
                      </a:r>
                      <a:endParaRPr lang="en-US" sz="2500" b="0" i="0" u="none" strike="noStrike">
                        <a:effectLst/>
                        <a:latin typeface="Arial" panose="020B0604020202020204" pitchFamily="34" charset="0"/>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1" i="0" u="none" strike="noStrike">
                          <a:solidFill>
                            <a:srgbClr val="86BC25"/>
                          </a:solidFill>
                          <a:effectLst/>
                          <a:latin typeface="Verdana"/>
                        </a:rPr>
                        <a:t>Email </a:t>
                      </a:r>
                      <a:endParaRPr lang="en-US" sz="2500" b="0" i="0" u="none" strike="noStrike">
                        <a:effectLst/>
                        <a:latin typeface="Verdana"/>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2200" b="1" i="0" u="none" strike="noStrike">
                          <a:solidFill>
                            <a:srgbClr val="86BC25"/>
                          </a:solidFill>
                          <a:effectLst/>
                          <a:latin typeface="Verdana"/>
                        </a:rPr>
                        <a:t>Backup</a:t>
                      </a:r>
                      <a:endParaRPr lang="en-US" sz="2500" b="0" i="0" u="none" strike="noStrike">
                        <a:effectLst/>
                        <a:latin typeface="Verdana"/>
                      </a:endParaRPr>
                    </a:p>
                  </a:txBody>
                  <a:tcPr marL="8736" marR="8736" marT="873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4033772"/>
                  </a:ext>
                </a:extLst>
              </a:tr>
              <a:tr h="428838">
                <a:tc>
                  <a:txBody>
                    <a:bodyPr/>
                    <a:lstStyle/>
                    <a:p>
                      <a:pPr algn="l" rtl="0" fontAlgn="t"/>
                      <a:r>
                        <a:rPr lang="en-US" sz="2200" b="0" i="0" u="none" strike="noStrike">
                          <a:solidFill>
                            <a:srgbClr val="000000"/>
                          </a:solidFill>
                          <a:effectLst/>
                          <a:latin typeface="Calibri"/>
                        </a:rPr>
                        <a:t>Anand Tiwari</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2"/>
                        </a:rPr>
                        <a:t>anantiwari@DELOITTE.com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lbhamidipati@deloitte.com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4186742"/>
                  </a:ext>
                </a:extLst>
              </a:tr>
              <a:tr h="428838">
                <a:tc>
                  <a:txBody>
                    <a:bodyPr/>
                    <a:lstStyle/>
                    <a:p>
                      <a:pPr algn="l" rtl="0" fontAlgn="t"/>
                      <a:r>
                        <a:rPr lang="en-US" sz="2200" b="0" i="0" u="none" strike="noStrike">
                          <a:solidFill>
                            <a:srgbClr val="000000"/>
                          </a:solidFill>
                          <a:effectLst/>
                          <a:latin typeface="Calibri"/>
                        </a:rPr>
                        <a:t>Lakshmi Bhamidipati</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lbhamidipati@deloitte.com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2"/>
                        </a:rPr>
                        <a:t>anantiwari@DELOITTE.com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8279160"/>
                  </a:ext>
                </a:extLst>
              </a:tr>
              <a:tr h="428838">
                <a:tc>
                  <a:txBody>
                    <a:bodyPr/>
                    <a:lstStyle/>
                    <a:p>
                      <a:pPr algn="l" rtl="0" fontAlgn="t"/>
                      <a:r>
                        <a:rPr lang="en-US" sz="2200" b="0" i="0" u="none" strike="noStrike">
                          <a:solidFill>
                            <a:srgbClr val="000000"/>
                          </a:solidFill>
                          <a:effectLst/>
                          <a:latin typeface="Calibri"/>
                        </a:rPr>
                        <a:t>Riddhi Kothari</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ridkothari@deloitte.com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 </a:t>
                      </a:r>
                      <a:r>
                        <a:rPr lang="en-US" sz="2200" b="0" i="0" u="sng" strike="noStrike">
                          <a:solidFill>
                            <a:srgbClr val="0563C1"/>
                          </a:solidFill>
                          <a:effectLst/>
                          <a:latin typeface="Calibri"/>
                          <a:hlinkClick r:id="rId3"/>
                        </a:rPr>
                        <a:t>kuvikram@deloitte.com</a:t>
                      </a:r>
                      <a:r>
                        <a:rPr lang="en-US" sz="2200" b="0" i="0" u="sng" strike="noStrike">
                          <a:solidFill>
                            <a:srgbClr val="0563C1"/>
                          </a:solidFill>
                          <a:effectLst/>
                          <a:latin typeface="Calibri"/>
                        </a:rPr>
                        <a:t> </a:t>
                      </a:r>
                      <a:r>
                        <a:rPr lang="en-US" sz="2200" b="0" i="0" u="sng" strike="noStrike" noProof="0">
                          <a:solidFill>
                            <a:srgbClr val="0563C1"/>
                          </a:solidFill>
                          <a:effectLst/>
                          <a:latin typeface="Calibri"/>
                        </a:rPr>
                        <a:t>&amp; </a:t>
                      </a:r>
                      <a:r>
                        <a:rPr lang="en-US" sz="1800" b="0" i="0" u="none" strike="noStrike" noProof="0">
                          <a:solidFill>
                            <a:srgbClr val="0563C1"/>
                          </a:solidFill>
                          <a:effectLst/>
                          <a:latin typeface="Verdana"/>
                        </a:rPr>
                        <a:t>dikshasharma8@deloitte.com</a:t>
                      </a:r>
                      <a:endParaRPr lang="en-US" sz="2200" b="0" i="0" u="sng" strike="noStrike" noProof="0">
                        <a:solidFill>
                          <a:srgbClr val="0563C1"/>
                        </a:solidFill>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9126279"/>
                  </a:ext>
                </a:extLst>
              </a:tr>
              <a:tr h="428838">
                <a:tc>
                  <a:txBody>
                    <a:bodyPr/>
                    <a:lstStyle/>
                    <a:p>
                      <a:pPr algn="l" rtl="0" fontAlgn="t"/>
                      <a:r>
                        <a:rPr lang="en-US" sz="2200" b="0" i="0" u="none" strike="noStrike">
                          <a:solidFill>
                            <a:srgbClr val="000000"/>
                          </a:solidFill>
                          <a:effectLst/>
                          <a:latin typeface="Calibri"/>
                        </a:rPr>
                        <a:t>Shanmugam, Shwetha</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shwshanmugam@deloitte.com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 </a:t>
                      </a:r>
                      <a:r>
                        <a:rPr lang="en-US" sz="2200" b="0" i="0" u="sng" strike="noStrike">
                          <a:solidFill>
                            <a:srgbClr val="0563C1"/>
                          </a:solidFill>
                          <a:effectLst/>
                          <a:latin typeface="Calibri"/>
                          <a:hlinkClick r:id="rId4"/>
                        </a:rPr>
                        <a:t>princekumar96@deloitte.com</a:t>
                      </a:r>
                      <a:r>
                        <a:rPr lang="en-US" sz="2200" b="0" i="0" u="sng" strike="noStrike">
                          <a:solidFill>
                            <a:srgbClr val="0563C1"/>
                          </a:solidFill>
                          <a:effectLst/>
                          <a:latin typeface="Calibri"/>
                        </a:rPr>
                        <a:t> </a:t>
                      </a: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180480"/>
                  </a:ext>
                </a:extLst>
              </a:tr>
              <a:tr h="428838">
                <a:tc>
                  <a:txBody>
                    <a:bodyPr/>
                    <a:lstStyle/>
                    <a:p>
                      <a:pPr algn="l" rtl="0" fontAlgn="t"/>
                      <a:r>
                        <a:rPr lang="en-US" sz="2200" b="0" i="0" u="none" strike="noStrike">
                          <a:solidFill>
                            <a:srgbClr val="000000"/>
                          </a:solidFill>
                          <a:effectLst/>
                          <a:latin typeface="Calibri"/>
                        </a:rPr>
                        <a:t>Sahu, Navdeep</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5"/>
                        </a:rPr>
                        <a:t>navsahu@deloitte.com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 judeka@deloitte.com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6363696"/>
                  </a:ext>
                </a:extLst>
              </a:tr>
              <a:tr h="428838">
                <a:tc>
                  <a:txBody>
                    <a:bodyPr/>
                    <a:lstStyle/>
                    <a:p>
                      <a:pPr algn="l" rtl="0" fontAlgn="t"/>
                      <a:r>
                        <a:rPr lang="en-US" sz="2200" b="0" i="0" u="none" strike="noStrike">
                          <a:solidFill>
                            <a:srgbClr val="000000"/>
                          </a:solidFill>
                          <a:effectLst/>
                          <a:latin typeface="Calibri"/>
                        </a:rPr>
                        <a:t>Singh, Saurabh</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6"/>
                        </a:rPr>
                        <a:t>saurabhsingh39@deloitte.com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 lnnaidu@deloitte.com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117514"/>
                  </a:ext>
                </a:extLst>
              </a:tr>
              <a:tr h="428838">
                <a:tc>
                  <a:txBody>
                    <a:bodyPr/>
                    <a:lstStyle/>
                    <a:p>
                      <a:pPr algn="l" rtl="0" fontAlgn="t"/>
                      <a:r>
                        <a:rPr lang="en-US" sz="2200" b="0" i="0" u="none" strike="noStrike">
                          <a:solidFill>
                            <a:srgbClr val="000000"/>
                          </a:solidFill>
                          <a:effectLst/>
                          <a:latin typeface="Calibri"/>
                        </a:rPr>
                        <a:t>Biswal, Nalinikanta</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7"/>
                        </a:rPr>
                        <a:t>nbiswal@deloitte.com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 ysudheerkumar@deloitte.com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4811987"/>
                  </a:ext>
                </a:extLst>
              </a:tr>
              <a:tr h="428838">
                <a:tc>
                  <a:txBody>
                    <a:bodyPr/>
                    <a:lstStyle/>
                    <a:p>
                      <a:pPr algn="l" rtl="0" fontAlgn="t"/>
                      <a:r>
                        <a:rPr lang="en-US" sz="2200" b="0" i="0" u="none" strike="noStrike">
                          <a:solidFill>
                            <a:srgbClr val="000000"/>
                          </a:solidFill>
                          <a:effectLst/>
                          <a:latin typeface="Calibri"/>
                        </a:rPr>
                        <a:t>Bhosale, Anu</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8"/>
                        </a:rPr>
                        <a:t>anubhosale9@deloitte.com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 bsalil@deloitte.com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9741294"/>
                  </a:ext>
                </a:extLst>
              </a:tr>
              <a:tr h="428838">
                <a:tc>
                  <a:txBody>
                    <a:bodyPr/>
                    <a:lstStyle/>
                    <a:p>
                      <a:pPr algn="l" rtl="0" fontAlgn="t"/>
                      <a:r>
                        <a:rPr lang="en-US" sz="2200" b="0" i="0" u="none" strike="noStrike">
                          <a:solidFill>
                            <a:srgbClr val="000000"/>
                          </a:solidFill>
                          <a:effectLst/>
                          <a:latin typeface="Calibri"/>
                        </a:rPr>
                        <a:t>Yerramsetty, </a:t>
                      </a:r>
                      <a:r>
                        <a:rPr lang="en-US" sz="2200" b="0" i="0" u="none" strike="noStrike" err="1">
                          <a:solidFill>
                            <a:srgbClr val="000000"/>
                          </a:solidFill>
                          <a:effectLst/>
                          <a:latin typeface="Calibri"/>
                        </a:rPr>
                        <a:t>Nagamallikarjun</a:t>
                      </a:r>
                      <a:endParaRPr lang="en-US" sz="2500" b="0" i="0" u="none" strike="noStrike" err="1">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9"/>
                        </a:rPr>
                        <a:t>nyerramsetty@deloitte.com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rPr>
                        <a:t> gurpreetsingh5@deloitte.com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960312"/>
                  </a:ext>
                </a:extLst>
              </a:tr>
              <a:tr h="428838">
                <a:tc>
                  <a:txBody>
                    <a:bodyPr/>
                    <a:lstStyle/>
                    <a:p>
                      <a:pPr algn="l" rtl="0" fontAlgn="t"/>
                      <a:r>
                        <a:rPr lang="en-US" sz="2200" b="0" i="0" u="none" strike="noStrike">
                          <a:solidFill>
                            <a:srgbClr val="000000"/>
                          </a:solidFill>
                          <a:effectLst/>
                          <a:latin typeface="Calibri"/>
                        </a:rPr>
                        <a:t>Mahankali, Swathi</a:t>
                      </a:r>
                      <a:endParaRPr lang="en-US" sz="2500" b="0" i="0" u="none" strike="noStrike">
                        <a:effectLst/>
                        <a:latin typeface="Calibri"/>
                      </a:endParaRPr>
                    </a:p>
                  </a:txBody>
                  <a:tcPr marL="8736" marR="8736" marT="87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a:hlinkClick r:id="rId10"/>
                        </a:rPr>
                        <a:t>swmahankali@deloitte.com</a:t>
                      </a:r>
                      <a:endParaRPr lang="en-US" sz="2500" b="0" i="0" u="none" strike="noStrike">
                        <a:effectLst/>
                        <a:latin typeface="Calibri"/>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2200" b="0" i="0" u="sng" strike="noStrike">
                          <a:solidFill>
                            <a:srgbClr val="0563C1"/>
                          </a:solidFill>
                          <a:effectLst/>
                          <a:latin typeface="Calibri" panose="020F0502020204030204" pitchFamily="34" charset="0"/>
                        </a:rPr>
                        <a:t> samsamantaray@deloitte.com</a:t>
                      </a:r>
                      <a:endParaRPr lang="en-US" sz="2500" b="0" i="0" u="none" strike="noStrike">
                        <a:effectLst/>
                        <a:latin typeface="Arial" panose="020B0604020202020204" pitchFamily="34" charset="0"/>
                      </a:endParaRPr>
                    </a:p>
                  </a:txBody>
                  <a:tcPr marL="8736" marR="8736" marT="873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9152953"/>
                  </a:ext>
                </a:extLst>
              </a:tr>
            </a:tbl>
          </a:graphicData>
        </a:graphic>
      </p:graphicFrame>
    </p:spTree>
    <p:extLst>
      <p:ext uri="{BB962C8B-B14F-4D97-AF65-F5344CB8AC3E}">
        <p14:creationId xmlns:p14="http://schemas.microsoft.com/office/powerpoint/2010/main" val="33301605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623A-D033-459D-8B14-F1838F4EDD77}"/>
              </a:ext>
            </a:extLst>
          </p:cNvPr>
          <p:cNvSpPr>
            <a:spLocks noGrp="1"/>
          </p:cNvSpPr>
          <p:nvPr>
            <p:ph type="ctrTitle"/>
          </p:nvPr>
        </p:nvSpPr>
        <p:spPr>
          <a:xfrm>
            <a:off x="2674503" y="1396437"/>
            <a:ext cx="6616962" cy="3822836"/>
          </a:xfrm>
        </p:spPr>
        <p:txBody>
          <a:bodyPr/>
          <a:lstStyle/>
          <a:p>
            <a:r>
              <a:rPr lang="en-US">
                <a:effectLst>
                  <a:outerShdw blurRad="38100" dist="38100" dir="2700000" algn="tl">
                    <a:srgbClr val="000000">
                      <a:alpha val="43137"/>
                    </a:srgbClr>
                  </a:outerShdw>
                </a:effectLst>
              </a:rPr>
              <a:t>THANK YOU!</a:t>
            </a:r>
            <a:br>
              <a:rPr lang="en-US">
                <a:effectLst>
                  <a:outerShdw blurRad="38100" dist="38100" dir="2700000" algn="tl">
                    <a:srgbClr val="000000">
                      <a:alpha val="43137"/>
                    </a:srgbClr>
                  </a:outerShdw>
                </a:effectLst>
              </a:rPr>
            </a:br>
            <a:r>
              <a:rPr lang="en-US">
                <a:effectLst>
                  <a:outerShdw blurRad="38100" dist="38100" dir="2700000" algn="tl">
                    <a:srgbClr val="000000">
                      <a:alpha val="43137"/>
                    </a:srgbClr>
                  </a:outerShdw>
                </a:effectLst>
              </a:rPr>
              <a:t>Let’s Make an IMPACT that Matters!</a:t>
            </a:r>
          </a:p>
        </p:txBody>
      </p:sp>
    </p:spTree>
    <p:extLst>
      <p:ext uri="{BB962C8B-B14F-4D97-AF65-F5344CB8AC3E}">
        <p14:creationId xmlns:p14="http://schemas.microsoft.com/office/powerpoint/2010/main" val="360618957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16_9 onscreen" id="{5BF5B43D-7990-4CDA-BE48-497BCBC1470C}" vid="{BE4EDB12-465C-4398-86A0-E4F2803CBF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72B483EFF04F449479035877EABEF7" ma:contentTypeVersion="8" ma:contentTypeDescription="Create a new document." ma:contentTypeScope="" ma:versionID="763b088e5442751531861c89abe819d3">
  <xsd:schema xmlns:xsd="http://www.w3.org/2001/XMLSchema" xmlns:xs="http://www.w3.org/2001/XMLSchema" xmlns:p="http://schemas.microsoft.com/office/2006/metadata/properties" xmlns:ns2="88043983-ca84-43a3-958c-a599273b00fa" targetNamespace="http://schemas.microsoft.com/office/2006/metadata/properties" ma:root="true" ma:fieldsID="3ff859ea7e7c646322fb64835d6f2507" ns2:_="">
    <xsd:import namespace="88043983-ca84-43a3-958c-a599273b00f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043983-ca84-43a3-958c-a599273b00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6C77D9-0B38-4DBD-B2AE-C4953E37F719}"/>
</file>

<file path=customXml/itemProps2.xml><?xml version="1.0" encoding="utf-8"?>
<ds:datastoreItem xmlns:ds="http://schemas.openxmlformats.org/officeDocument/2006/customXml" ds:itemID="{692CBDC1-6651-484C-A724-481612694203}">
  <ds:schemaRefs>
    <ds:schemaRef ds:uri="http://schemas.microsoft.com/sharepoint/v3/contenttype/forms"/>
  </ds:schemaRefs>
</ds:datastoreItem>
</file>

<file path=customXml/itemProps3.xml><?xml version="1.0" encoding="utf-8"?>
<ds:datastoreItem xmlns:ds="http://schemas.openxmlformats.org/officeDocument/2006/customXml" ds:itemID="{0DC68BCD-D459-4265-8154-4A08DDB27A4A}">
  <ds:schemaRefs>
    <ds:schemaRef ds:uri="caaa76b6-35f8-4f64-b445-2e608d900e1a"/>
    <ds:schemaRef ds:uri="d8084b8b-d28f-49a4-8969-ca8b14df9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Deloitte 16_9 onscreen</Template>
  <Application>Microsoft Office PowerPoint</Application>
  <PresentationFormat>Widescreen</PresentationFormat>
  <Slides>9</Slides>
  <Notes>3</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Deloitte 16_9 onscreen</vt:lpstr>
      <vt:lpstr>Impact Day 2024 </vt:lpstr>
      <vt:lpstr>PowerPoint Presentation</vt:lpstr>
      <vt:lpstr>AUDIOBOOK RECORDING A process of converting the print books into audio format for the visually impaired community</vt:lpstr>
      <vt:lpstr>READING MANUAL</vt:lpstr>
      <vt:lpstr>PowerPoint Presentation</vt:lpstr>
      <vt:lpstr>ROLES &amp; RESPONSIBILITIES</vt:lpstr>
      <vt:lpstr>AGENDA</vt:lpstr>
      <vt:lpstr>Core Team Members  POC In Case Of Any Blockers</vt:lpstr>
      <vt:lpstr>THANK YOU! Let’s Make an IMPACT that Matters!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Handa, Heena [non-LFS]</dc:creator>
  <cp:revision>1</cp:revision>
  <dcterms:created xsi:type="dcterms:W3CDTF">2022-11-16T09:47:19Z</dcterms:created>
  <dcterms:modified xsi:type="dcterms:W3CDTF">2024-11-18T11:31:55Z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2022-11-16T09:47:19Z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2af7f6cd-8f91-479c-bbd5-ab1bf158be41</vt:lpwstr>
  </property>
  <property fmtid="{D5CDD505-2E9C-101B-9397-08002B2CF9AE}" pid="8" name="MSIP_Label_ea60d57e-af5b-4752-ac57-3e4f28ca11dc_ContentBits">
    <vt:lpwstr>0</vt:lpwstr>
  </property>
  <property fmtid="{D5CDD505-2E9C-101B-9397-08002B2CF9AE}" pid="9" name="ContentTypeId">
    <vt:lpwstr>0x0101008472B483EFF04F449479035877EABEF7</vt:lpwstr>
  </property>
  <property fmtid="{D5CDD505-2E9C-101B-9397-08002B2CF9AE}" pid="10" name="MediaServiceImageTags">
    <vt:lpwstr/>
  </property>
  <property fmtid="{D5CDD505-2E9C-101B-9397-08002B2CF9AE}" pid="11" name="Order">
    <vt:r8>800</vt:r8>
  </property>
  <property fmtid="{D5CDD505-2E9C-101B-9397-08002B2CF9AE}" pid="12" name="xd_ProgID">
    <vt:lpwstr/>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TriggerFlowInfo">
    <vt:lpwstr/>
  </property>
  <property fmtid="{D5CDD505-2E9C-101B-9397-08002B2CF9AE}" pid="19" name="xd_Signature">
    <vt:lpwstr/>
  </property>
</Properties>
</file>