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4" r:id="rId9"/>
    <p:sldId id="266" r:id="rId10"/>
    <p:sldId id="262" r:id="rId11"/>
    <p:sldId id="263" r:id="rId12"/>
    <p:sldId id="267" r:id="rId13"/>
    <p:sldId id="268" r:id="rId14"/>
    <p:sldId id="272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FAA84-8E01-483F-90E4-590B258A004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613DD9-F66D-4144-91B3-4172C634B72D}">
      <dgm:prSet/>
      <dgm:spPr/>
      <dgm:t>
        <a:bodyPr/>
        <a:lstStyle/>
        <a:p>
          <a:r>
            <a:rPr lang="en-GB"/>
            <a:t>2001</a:t>
          </a:r>
          <a:endParaRPr lang="en-US"/>
        </a:p>
      </dgm:t>
    </dgm:pt>
    <dgm:pt modelId="{AC89CA30-798B-47DB-89F6-D253E25A578D}" type="parTrans" cxnId="{7D4B4017-8924-4B27-874E-8C84CB0A0217}">
      <dgm:prSet/>
      <dgm:spPr/>
      <dgm:t>
        <a:bodyPr/>
        <a:lstStyle/>
        <a:p>
          <a:endParaRPr lang="en-US"/>
        </a:p>
      </dgm:t>
    </dgm:pt>
    <dgm:pt modelId="{FF66766B-3CDE-4643-8CD9-C4FE4826E10B}" type="sibTrans" cxnId="{7D4B4017-8924-4B27-874E-8C84CB0A0217}">
      <dgm:prSet/>
      <dgm:spPr/>
      <dgm:t>
        <a:bodyPr/>
        <a:lstStyle/>
        <a:p>
          <a:endParaRPr lang="en-US"/>
        </a:p>
      </dgm:t>
    </dgm:pt>
    <dgm:pt modelId="{9AFF0502-8706-4661-9541-A6F50766B32B}">
      <dgm:prSet/>
      <dgm:spPr/>
      <dgm:t>
        <a:bodyPr/>
        <a:lstStyle/>
        <a:p>
          <a:r>
            <a:rPr lang="en-GB"/>
            <a:t>2000</a:t>
          </a:r>
          <a:endParaRPr lang="en-US"/>
        </a:p>
      </dgm:t>
    </dgm:pt>
    <dgm:pt modelId="{E6F62DED-7561-4CEC-8A02-D08638EE8314}" type="parTrans" cxnId="{B4BA59D8-77F2-49F7-9BBB-DB8FC8667534}">
      <dgm:prSet/>
      <dgm:spPr/>
      <dgm:t>
        <a:bodyPr/>
        <a:lstStyle/>
        <a:p>
          <a:endParaRPr lang="en-US"/>
        </a:p>
      </dgm:t>
    </dgm:pt>
    <dgm:pt modelId="{E685FA02-8FC8-4FE4-B4A3-C57AB68BE582}" type="sibTrans" cxnId="{B4BA59D8-77F2-49F7-9BBB-DB8FC8667534}">
      <dgm:prSet/>
      <dgm:spPr/>
      <dgm:t>
        <a:bodyPr/>
        <a:lstStyle/>
        <a:p>
          <a:endParaRPr lang="en-US"/>
        </a:p>
      </dgm:t>
    </dgm:pt>
    <dgm:pt modelId="{4630480B-1E6F-4949-85CB-183ECEAB1B4F}">
      <dgm:prSet/>
      <dgm:spPr/>
      <dgm:t>
        <a:bodyPr/>
        <a:lstStyle/>
        <a:p>
          <a:r>
            <a:rPr lang="en-GB"/>
            <a:t>1999</a:t>
          </a:r>
          <a:endParaRPr lang="en-US"/>
        </a:p>
      </dgm:t>
    </dgm:pt>
    <dgm:pt modelId="{707DCD1E-CC65-44EB-8605-0F7209D8CE0E}" type="parTrans" cxnId="{755564E7-6D6B-48BB-82F6-5A8A21594E1C}">
      <dgm:prSet/>
      <dgm:spPr/>
      <dgm:t>
        <a:bodyPr/>
        <a:lstStyle/>
        <a:p>
          <a:endParaRPr lang="en-US"/>
        </a:p>
      </dgm:t>
    </dgm:pt>
    <dgm:pt modelId="{0498A781-1FEE-4860-9ED6-010D4C05CEF2}" type="sibTrans" cxnId="{755564E7-6D6B-48BB-82F6-5A8A21594E1C}">
      <dgm:prSet/>
      <dgm:spPr/>
      <dgm:t>
        <a:bodyPr/>
        <a:lstStyle/>
        <a:p>
          <a:endParaRPr lang="en-US"/>
        </a:p>
      </dgm:t>
    </dgm:pt>
    <dgm:pt modelId="{3CBD781E-1E3C-4A62-88C7-FA04C12A7248}">
      <dgm:prSet/>
      <dgm:spPr/>
      <dgm:t>
        <a:bodyPr/>
        <a:lstStyle/>
        <a:p>
          <a:r>
            <a:rPr lang="en-GB"/>
            <a:t>2002</a:t>
          </a:r>
          <a:endParaRPr lang="en-US"/>
        </a:p>
      </dgm:t>
    </dgm:pt>
    <dgm:pt modelId="{92E6CAB2-6929-4632-87B7-3B18B34B4208}" type="parTrans" cxnId="{FD4EEA08-D759-47C4-BA41-BAC6C47AA252}">
      <dgm:prSet/>
      <dgm:spPr/>
      <dgm:t>
        <a:bodyPr/>
        <a:lstStyle/>
        <a:p>
          <a:endParaRPr lang="en-US"/>
        </a:p>
      </dgm:t>
    </dgm:pt>
    <dgm:pt modelId="{9A757AB4-E6E1-4B37-86D4-62546CE660EF}" type="sibTrans" cxnId="{FD4EEA08-D759-47C4-BA41-BAC6C47AA252}">
      <dgm:prSet/>
      <dgm:spPr/>
      <dgm:t>
        <a:bodyPr/>
        <a:lstStyle/>
        <a:p>
          <a:endParaRPr lang="en-US"/>
        </a:p>
      </dgm:t>
    </dgm:pt>
    <dgm:pt modelId="{C8DB3615-025D-4A88-BB1A-74CA00F18A37}" type="pres">
      <dgm:prSet presAssocID="{2D2FAA84-8E01-483F-90E4-590B258A004E}" presName="linear" presStyleCnt="0">
        <dgm:presLayoutVars>
          <dgm:dir/>
          <dgm:animLvl val="lvl"/>
          <dgm:resizeHandles val="exact"/>
        </dgm:presLayoutVars>
      </dgm:prSet>
      <dgm:spPr/>
    </dgm:pt>
    <dgm:pt modelId="{E66FF73F-B33F-4B2C-82FC-9161F212AC70}" type="pres">
      <dgm:prSet presAssocID="{47613DD9-F66D-4144-91B3-4172C634B72D}" presName="parentLin" presStyleCnt="0"/>
      <dgm:spPr/>
    </dgm:pt>
    <dgm:pt modelId="{94BF02A7-4CE2-4055-85F8-FDF497DCBA2B}" type="pres">
      <dgm:prSet presAssocID="{47613DD9-F66D-4144-91B3-4172C634B72D}" presName="parentLeftMargin" presStyleLbl="node1" presStyleIdx="0" presStyleCnt="4"/>
      <dgm:spPr/>
    </dgm:pt>
    <dgm:pt modelId="{37A23EFF-B6E9-43E7-A769-733D643A1BAD}" type="pres">
      <dgm:prSet presAssocID="{47613DD9-F66D-4144-91B3-4172C634B7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AF6092-E01E-4749-9BC8-EB429BC10715}" type="pres">
      <dgm:prSet presAssocID="{47613DD9-F66D-4144-91B3-4172C634B72D}" presName="negativeSpace" presStyleCnt="0"/>
      <dgm:spPr/>
    </dgm:pt>
    <dgm:pt modelId="{D6A437CF-FEBB-418F-8A7C-E7A51AF5B39A}" type="pres">
      <dgm:prSet presAssocID="{47613DD9-F66D-4144-91B3-4172C634B72D}" presName="childText" presStyleLbl="conFgAcc1" presStyleIdx="0" presStyleCnt="4">
        <dgm:presLayoutVars>
          <dgm:bulletEnabled val="1"/>
        </dgm:presLayoutVars>
      </dgm:prSet>
      <dgm:spPr/>
    </dgm:pt>
    <dgm:pt modelId="{9CED99FA-44F5-4F42-8B34-868862373860}" type="pres">
      <dgm:prSet presAssocID="{FF66766B-3CDE-4643-8CD9-C4FE4826E10B}" presName="spaceBetweenRectangles" presStyleCnt="0"/>
      <dgm:spPr/>
    </dgm:pt>
    <dgm:pt modelId="{4EEDD37B-6BC5-448A-A7C2-748E7A07BB47}" type="pres">
      <dgm:prSet presAssocID="{9AFF0502-8706-4661-9541-A6F50766B32B}" presName="parentLin" presStyleCnt="0"/>
      <dgm:spPr/>
    </dgm:pt>
    <dgm:pt modelId="{1241F0B5-591B-4AFE-A2A8-7B63EE1A74F5}" type="pres">
      <dgm:prSet presAssocID="{9AFF0502-8706-4661-9541-A6F50766B32B}" presName="parentLeftMargin" presStyleLbl="node1" presStyleIdx="0" presStyleCnt="4"/>
      <dgm:spPr/>
    </dgm:pt>
    <dgm:pt modelId="{B362589B-D091-4626-A83E-26A1E2C014B6}" type="pres">
      <dgm:prSet presAssocID="{9AFF0502-8706-4661-9541-A6F50766B3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263664-3EB4-4452-917A-FEE67E6C556A}" type="pres">
      <dgm:prSet presAssocID="{9AFF0502-8706-4661-9541-A6F50766B32B}" presName="negativeSpace" presStyleCnt="0"/>
      <dgm:spPr/>
    </dgm:pt>
    <dgm:pt modelId="{228A5049-6DB7-4796-9EFA-41CB42199817}" type="pres">
      <dgm:prSet presAssocID="{9AFF0502-8706-4661-9541-A6F50766B32B}" presName="childText" presStyleLbl="conFgAcc1" presStyleIdx="1" presStyleCnt="4">
        <dgm:presLayoutVars>
          <dgm:bulletEnabled val="1"/>
        </dgm:presLayoutVars>
      </dgm:prSet>
      <dgm:spPr/>
    </dgm:pt>
    <dgm:pt modelId="{2F9D2C9D-0978-47E8-885E-FB7813945EF8}" type="pres">
      <dgm:prSet presAssocID="{E685FA02-8FC8-4FE4-B4A3-C57AB68BE582}" presName="spaceBetweenRectangles" presStyleCnt="0"/>
      <dgm:spPr/>
    </dgm:pt>
    <dgm:pt modelId="{D3AFD4BB-A38D-4A28-9584-F132D30B78A4}" type="pres">
      <dgm:prSet presAssocID="{4630480B-1E6F-4949-85CB-183ECEAB1B4F}" presName="parentLin" presStyleCnt="0"/>
      <dgm:spPr/>
    </dgm:pt>
    <dgm:pt modelId="{1B275963-FD37-4E28-B98B-34F9A8B8B0DC}" type="pres">
      <dgm:prSet presAssocID="{4630480B-1E6F-4949-85CB-183ECEAB1B4F}" presName="parentLeftMargin" presStyleLbl="node1" presStyleIdx="1" presStyleCnt="4"/>
      <dgm:spPr/>
    </dgm:pt>
    <dgm:pt modelId="{F391E83B-F41B-4E3B-A937-1ABCC25D5161}" type="pres">
      <dgm:prSet presAssocID="{4630480B-1E6F-4949-85CB-183ECEAB1B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E1D085-53D7-4C9B-B68D-017A908C8368}" type="pres">
      <dgm:prSet presAssocID="{4630480B-1E6F-4949-85CB-183ECEAB1B4F}" presName="negativeSpace" presStyleCnt="0"/>
      <dgm:spPr/>
    </dgm:pt>
    <dgm:pt modelId="{935742CA-2B70-4C5A-84C7-320D2C44F1B0}" type="pres">
      <dgm:prSet presAssocID="{4630480B-1E6F-4949-85CB-183ECEAB1B4F}" presName="childText" presStyleLbl="conFgAcc1" presStyleIdx="2" presStyleCnt="4">
        <dgm:presLayoutVars>
          <dgm:bulletEnabled val="1"/>
        </dgm:presLayoutVars>
      </dgm:prSet>
      <dgm:spPr/>
    </dgm:pt>
    <dgm:pt modelId="{D204F2E0-F604-46D9-938E-E0D9FCB479D0}" type="pres">
      <dgm:prSet presAssocID="{0498A781-1FEE-4860-9ED6-010D4C05CEF2}" presName="spaceBetweenRectangles" presStyleCnt="0"/>
      <dgm:spPr/>
    </dgm:pt>
    <dgm:pt modelId="{42D6820B-B0D0-4CBA-A40C-1B60A9DFCEA0}" type="pres">
      <dgm:prSet presAssocID="{3CBD781E-1E3C-4A62-88C7-FA04C12A7248}" presName="parentLin" presStyleCnt="0"/>
      <dgm:spPr/>
    </dgm:pt>
    <dgm:pt modelId="{C77826FB-8E31-4AA0-A649-90E37E8D1561}" type="pres">
      <dgm:prSet presAssocID="{3CBD781E-1E3C-4A62-88C7-FA04C12A7248}" presName="parentLeftMargin" presStyleLbl="node1" presStyleIdx="2" presStyleCnt="4"/>
      <dgm:spPr/>
    </dgm:pt>
    <dgm:pt modelId="{2FEEB032-5ABD-4025-B21B-40136596B451}" type="pres">
      <dgm:prSet presAssocID="{3CBD781E-1E3C-4A62-88C7-FA04C12A72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CAEC9E-B6B3-4051-9EB3-CE242C2E8281}" type="pres">
      <dgm:prSet presAssocID="{3CBD781E-1E3C-4A62-88C7-FA04C12A7248}" presName="negativeSpace" presStyleCnt="0"/>
      <dgm:spPr/>
    </dgm:pt>
    <dgm:pt modelId="{E8BD20D1-89EF-4B87-998A-5A0789F27040}" type="pres">
      <dgm:prSet presAssocID="{3CBD781E-1E3C-4A62-88C7-FA04C12A72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4EEA08-D759-47C4-BA41-BAC6C47AA252}" srcId="{2D2FAA84-8E01-483F-90E4-590B258A004E}" destId="{3CBD781E-1E3C-4A62-88C7-FA04C12A7248}" srcOrd="3" destOrd="0" parTransId="{92E6CAB2-6929-4632-87B7-3B18B34B4208}" sibTransId="{9A757AB4-E6E1-4B37-86D4-62546CE660EF}"/>
    <dgm:cxn modelId="{55717609-FEEE-4C9C-9103-81616B8E2BAA}" type="presOf" srcId="{4630480B-1E6F-4949-85CB-183ECEAB1B4F}" destId="{F391E83B-F41B-4E3B-A937-1ABCC25D5161}" srcOrd="1" destOrd="0" presId="urn:microsoft.com/office/officeart/2005/8/layout/list1"/>
    <dgm:cxn modelId="{19E8E80E-E954-458D-8DC1-67A3B126F240}" type="presOf" srcId="{4630480B-1E6F-4949-85CB-183ECEAB1B4F}" destId="{1B275963-FD37-4E28-B98B-34F9A8B8B0DC}" srcOrd="0" destOrd="0" presId="urn:microsoft.com/office/officeart/2005/8/layout/list1"/>
    <dgm:cxn modelId="{22358712-005E-4048-B3CA-BC88D349A470}" type="presOf" srcId="{9AFF0502-8706-4661-9541-A6F50766B32B}" destId="{B362589B-D091-4626-A83E-26A1E2C014B6}" srcOrd="1" destOrd="0" presId="urn:microsoft.com/office/officeart/2005/8/layout/list1"/>
    <dgm:cxn modelId="{7D4B4017-8924-4B27-874E-8C84CB0A0217}" srcId="{2D2FAA84-8E01-483F-90E4-590B258A004E}" destId="{47613DD9-F66D-4144-91B3-4172C634B72D}" srcOrd="0" destOrd="0" parTransId="{AC89CA30-798B-47DB-89F6-D253E25A578D}" sibTransId="{FF66766B-3CDE-4643-8CD9-C4FE4826E10B}"/>
    <dgm:cxn modelId="{F3C36B42-3388-461B-BA93-50EF1BCF6D98}" type="presOf" srcId="{47613DD9-F66D-4144-91B3-4172C634B72D}" destId="{94BF02A7-4CE2-4055-85F8-FDF497DCBA2B}" srcOrd="0" destOrd="0" presId="urn:microsoft.com/office/officeart/2005/8/layout/list1"/>
    <dgm:cxn modelId="{478BA187-7BC3-4729-B7D7-3B7196F97EFF}" type="presOf" srcId="{3CBD781E-1E3C-4A62-88C7-FA04C12A7248}" destId="{2FEEB032-5ABD-4025-B21B-40136596B451}" srcOrd="1" destOrd="0" presId="urn:microsoft.com/office/officeart/2005/8/layout/list1"/>
    <dgm:cxn modelId="{86FCEC94-1DBF-49DA-BDAF-A15AD9DB2A15}" type="presOf" srcId="{9AFF0502-8706-4661-9541-A6F50766B32B}" destId="{1241F0B5-591B-4AFE-A2A8-7B63EE1A74F5}" srcOrd="0" destOrd="0" presId="urn:microsoft.com/office/officeart/2005/8/layout/list1"/>
    <dgm:cxn modelId="{B4BA59D8-77F2-49F7-9BBB-DB8FC8667534}" srcId="{2D2FAA84-8E01-483F-90E4-590B258A004E}" destId="{9AFF0502-8706-4661-9541-A6F50766B32B}" srcOrd="1" destOrd="0" parTransId="{E6F62DED-7561-4CEC-8A02-D08638EE8314}" sibTransId="{E685FA02-8FC8-4FE4-B4A3-C57AB68BE582}"/>
    <dgm:cxn modelId="{9E7E0ADB-039A-4EA5-AAAC-93BEE7C0D1E3}" type="presOf" srcId="{2D2FAA84-8E01-483F-90E4-590B258A004E}" destId="{C8DB3615-025D-4A88-BB1A-74CA00F18A37}" srcOrd="0" destOrd="0" presId="urn:microsoft.com/office/officeart/2005/8/layout/list1"/>
    <dgm:cxn modelId="{755564E7-6D6B-48BB-82F6-5A8A21594E1C}" srcId="{2D2FAA84-8E01-483F-90E4-590B258A004E}" destId="{4630480B-1E6F-4949-85CB-183ECEAB1B4F}" srcOrd="2" destOrd="0" parTransId="{707DCD1E-CC65-44EB-8605-0F7209D8CE0E}" sibTransId="{0498A781-1FEE-4860-9ED6-010D4C05CEF2}"/>
    <dgm:cxn modelId="{FC2177EB-164E-4585-A4E6-24FA5FE46243}" type="presOf" srcId="{3CBD781E-1E3C-4A62-88C7-FA04C12A7248}" destId="{C77826FB-8E31-4AA0-A649-90E37E8D1561}" srcOrd="0" destOrd="0" presId="urn:microsoft.com/office/officeart/2005/8/layout/list1"/>
    <dgm:cxn modelId="{59364BFD-DAB3-4438-817F-0C6F83DA673F}" type="presOf" srcId="{47613DD9-F66D-4144-91B3-4172C634B72D}" destId="{37A23EFF-B6E9-43E7-A769-733D643A1BAD}" srcOrd="1" destOrd="0" presId="urn:microsoft.com/office/officeart/2005/8/layout/list1"/>
    <dgm:cxn modelId="{416F455C-77DB-4C83-9249-AB087BCED69A}" type="presParOf" srcId="{C8DB3615-025D-4A88-BB1A-74CA00F18A37}" destId="{E66FF73F-B33F-4B2C-82FC-9161F212AC70}" srcOrd="0" destOrd="0" presId="urn:microsoft.com/office/officeart/2005/8/layout/list1"/>
    <dgm:cxn modelId="{7F39EAA0-935B-42DF-9015-5347B42554F9}" type="presParOf" srcId="{E66FF73F-B33F-4B2C-82FC-9161F212AC70}" destId="{94BF02A7-4CE2-4055-85F8-FDF497DCBA2B}" srcOrd="0" destOrd="0" presId="urn:microsoft.com/office/officeart/2005/8/layout/list1"/>
    <dgm:cxn modelId="{16FF1F2B-521E-4B15-8154-A93DB2B38646}" type="presParOf" srcId="{E66FF73F-B33F-4B2C-82FC-9161F212AC70}" destId="{37A23EFF-B6E9-43E7-A769-733D643A1BAD}" srcOrd="1" destOrd="0" presId="urn:microsoft.com/office/officeart/2005/8/layout/list1"/>
    <dgm:cxn modelId="{3E586A52-28CB-43C7-B165-F3187BE99B5A}" type="presParOf" srcId="{C8DB3615-025D-4A88-BB1A-74CA00F18A37}" destId="{0CAF6092-E01E-4749-9BC8-EB429BC10715}" srcOrd="1" destOrd="0" presId="urn:microsoft.com/office/officeart/2005/8/layout/list1"/>
    <dgm:cxn modelId="{736708BC-BD87-4D05-9706-F015245E5334}" type="presParOf" srcId="{C8DB3615-025D-4A88-BB1A-74CA00F18A37}" destId="{D6A437CF-FEBB-418F-8A7C-E7A51AF5B39A}" srcOrd="2" destOrd="0" presId="urn:microsoft.com/office/officeart/2005/8/layout/list1"/>
    <dgm:cxn modelId="{7F197082-558B-4490-97B6-654C00761FE8}" type="presParOf" srcId="{C8DB3615-025D-4A88-BB1A-74CA00F18A37}" destId="{9CED99FA-44F5-4F42-8B34-868862373860}" srcOrd="3" destOrd="0" presId="urn:microsoft.com/office/officeart/2005/8/layout/list1"/>
    <dgm:cxn modelId="{87FE5C9B-DF8D-4A33-88A0-AAC4B3C9E0CA}" type="presParOf" srcId="{C8DB3615-025D-4A88-BB1A-74CA00F18A37}" destId="{4EEDD37B-6BC5-448A-A7C2-748E7A07BB47}" srcOrd="4" destOrd="0" presId="urn:microsoft.com/office/officeart/2005/8/layout/list1"/>
    <dgm:cxn modelId="{598D50AF-098E-4B87-8B35-1D5F806671D8}" type="presParOf" srcId="{4EEDD37B-6BC5-448A-A7C2-748E7A07BB47}" destId="{1241F0B5-591B-4AFE-A2A8-7B63EE1A74F5}" srcOrd="0" destOrd="0" presId="urn:microsoft.com/office/officeart/2005/8/layout/list1"/>
    <dgm:cxn modelId="{12276B86-B14F-4826-93DC-1BB6312DA29C}" type="presParOf" srcId="{4EEDD37B-6BC5-448A-A7C2-748E7A07BB47}" destId="{B362589B-D091-4626-A83E-26A1E2C014B6}" srcOrd="1" destOrd="0" presId="urn:microsoft.com/office/officeart/2005/8/layout/list1"/>
    <dgm:cxn modelId="{12751741-9B63-446B-A3D0-F6D420DB2609}" type="presParOf" srcId="{C8DB3615-025D-4A88-BB1A-74CA00F18A37}" destId="{45263664-3EB4-4452-917A-FEE67E6C556A}" srcOrd="5" destOrd="0" presId="urn:microsoft.com/office/officeart/2005/8/layout/list1"/>
    <dgm:cxn modelId="{B5DCB8F8-BA01-4209-95A3-E4D4CC23ABE2}" type="presParOf" srcId="{C8DB3615-025D-4A88-BB1A-74CA00F18A37}" destId="{228A5049-6DB7-4796-9EFA-41CB42199817}" srcOrd="6" destOrd="0" presId="urn:microsoft.com/office/officeart/2005/8/layout/list1"/>
    <dgm:cxn modelId="{2DE9EBED-94C6-4065-9F4D-34B661A810B3}" type="presParOf" srcId="{C8DB3615-025D-4A88-BB1A-74CA00F18A37}" destId="{2F9D2C9D-0978-47E8-885E-FB7813945EF8}" srcOrd="7" destOrd="0" presId="urn:microsoft.com/office/officeart/2005/8/layout/list1"/>
    <dgm:cxn modelId="{7F509CD8-B612-4079-BE99-56E4189F07A0}" type="presParOf" srcId="{C8DB3615-025D-4A88-BB1A-74CA00F18A37}" destId="{D3AFD4BB-A38D-4A28-9584-F132D30B78A4}" srcOrd="8" destOrd="0" presId="urn:microsoft.com/office/officeart/2005/8/layout/list1"/>
    <dgm:cxn modelId="{2125ECBA-EA8A-4887-9592-A73892446C6A}" type="presParOf" srcId="{D3AFD4BB-A38D-4A28-9584-F132D30B78A4}" destId="{1B275963-FD37-4E28-B98B-34F9A8B8B0DC}" srcOrd="0" destOrd="0" presId="urn:microsoft.com/office/officeart/2005/8/layout/list1"/>
    <dgm:cxn modelId="{E47DDDBB-9C9F-4879-9F66-12B24FCE7760}" type="presParOf" srcId="{D3AFD4BB-A38D-4A28-9584-F132D30B78A4}" destId="{F391E83B-F41B-4E3B-A937-1ABCC25D5161}" srcOrd="1" destOrd="0" presId="urn:microsoft.com/office/officeart/2005/8/layout/list1"/>
    <dgm:cxn modelId="{D11BDFA6-BDC9-4AD9-9A97-1C8F10BDEF05}" type="presParOf" srcId="{C8DB3615-025D-4A88-BB1A-74CA00F18A37}" destId="{27E1D085-53D7-4C9B-B68D-017A908C8368}" srcOrd="9" destOrd="0" presId="urn:microsoft.com/office/officeart/2005/8/layout/list1"/>
    <dgm:cxn modelId="{BC87080E-AEC6-4D48-87E8-4A657B2F6A74}" type="presParOf" srcId="{C8DB3615-025D-4A88-BB1A-74CA00F18A37}" destId="{935742CA-2B70-4C5A-84C7-320D2C44F1B0}" srcOrd="10" destOrd="0" presId="urn:microsoft.com/office/officeart/2005/8/layout/list1"/>
    <dgm:cxn modelId="{023EF47D-6EA5-4127-95E1-0BC97BC06F99}" type="presParOf" srcId="{C8DB3615-025D-4A88-BB1A-74CA00F18A37}" destId="{D204F2E0-F604-46D9-938E-E0D9FCB479D0}" srcOrd="11" destOrd="0" presId="urn:microsoft.com/office/officeart/2005/8/layout/list1"/>
    <dgm:cxn modelId="{A286E457-903F-4BD4-A689-618FFA1669F4}" type="presParOf" srcId="{C8DB3615-025D-4A88-BB1A-74CA00F18A37}" destId="{42D6820B-B0D0-4CBA-A40C-1B60A9DFCEA0}" srcOrd="12" destOrd="0" presId="urn:microsoft.com/office/officeart/2005/8/layout/list1"/>
    <dgm:cxn modelId="{1FF122D1-B1C9-4E8B-B177-B69C1AAD9930}" type="presParOf" srcId="{42D6820B-B0D0-4CBA-A40C-1B60A9DFCEA0}" destId="{C77826FB-8E31-4AA0-A649-90E37E8D1561}" srcOrd="0" destOrd="0" presId="urn:microsoft.com/office/officeart/2005/8/layout/list1"/>
    <dgm:cxn modelId="{031E6D44-B1D9-48E4-8A79-8D5ED949780B}" type="presParOf" srcId="{42D6820B-B0D0-4CBA-A40C-1B60A9DFCEA0}" destId="{2FEEB032-5ABD-4025-B21B-40136596B451}" srcOrd="1" destOrd="0" presId="urn:microsoft.com/office/officeart/2005/8/layout/list1"/>
    <dgm:cxn modelId="{5CD47182-9479-43D4-870C-070FD714D01F}" type="presParOf" srcId="{C8DB3615-025D-4A88-BB1A-74CA00F18A37}" destId="{19CAEC9E-B6B3-4051-9EB3-CE242C2E8281}" srcOrd="13" destOrd="0" presId="urn:microsoft.com/office/officeart/2005/8/layout/list1"/>
    <dgm:cxn modelId="{63F9F7D5-8E20-45FC-8874-1AADCF844856}" type="presParOf" srcId="{C8DB3615-025D-4A88-BB1A-74CA00F18A37}" destId="{E8BD20D1-89EF-4B87-998A-5A0789F270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82E7B4-66A5-49CB-81C2-D33868E28BD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2C3280-5F53-4C16-9792-9DB181C56602}">
      <dgm:prSet/>
      <dgm:spPr/>
      <dgm:t>
        <a:bodyPr/>
        <a:lstStyle/>
        <a:p>
          <a:r>
            <a:rPr lang="en-GB"/>
            <a:t>The first letter of BIAS</a:t>
          </a:r>
          <a:endParaRPr lang="en-US"/>
        </a:p>
      </dgm:t>
    </dgm:pt>
    <dgm:pt modelId="{CBE68112-9DD9-46B5-A843-97233C7D7FD9}" type="parTrans" cxnId="{F1527640-B3B3-4935-9D89-AD8C5A6FA91A}">
      <dgm:prSet/>
      <dgm:spPr/>
      <dgm:t>
        <a:bodyPr/>
        <a:lstStyle/>
        <a:p>
          <a:endParaRPr lang="en-US"/>
        </a:p>
      </dgm:t>
    </dgm:pt>
    <dgm:pt modelId="{4B5F5E11-24FF-48CF-A897-FC2E6E066DCC}" type="sibTrans" cxnId="{F1527640-B3B3-4935-9D89-AD8C5A6FA91A}">
      <dgm:prSet/>
      <dgm:spPr/>
      <dgm:t>
        <a:bodyPr/>
        <a:lstStyle/>
        <a:p>
          <a:endParaRPr lang="en-US"/>
        </a:p>
      </dgm:t>
    </dgm:pt>
    <dgm:pt modelId="{8AA279D4-34B7-4F72-944D-42E01532053C}">
      <dgm:prSet/>
      <dgm:spPr/>
      <dgm:t>
        <a:bodyPr/>
        <a:lstStyle/>
        <a:p>
          <a:r>
            <a:rPr lang="en-GB"/>
            <a:t>The second letter of BIAS</a:t>
          </a:r>
          <a:endParaRPr lang="en-US"/>
        </a:p>
      </dgm:t>
    </dgm:pt>
    <dgm:pt modelId="{EE558150-F338-479A-9222-B17A43C5DC1E}" type="parTrans" cxnId="{0FED3C6C-8FA3-4892-AC4C-D693F92C434C}">
      <dgm:prSet/>
      <dgm:spPr/>
      <dgm:t>
        <a:bodyPr/>
        <a:lstStyle/>
        <a:p>
          <a:endParaRPr lang="en-US"/>
        </a:p>
      </dgm:t>
    </dgm:pt>
    <dgm:pt modelId="{3D0429FE-16A1-4859-A70E-0CD52F1511B7}" type="sibTrans" cxnId="{0FED3C6C-8FA3-4892-AC4C-D693F92C434C}">
      <dgm:prSet/>
      <dgm:spPr/>
      <dgm:t>
        <a:bodyPr/>
        <a:lstStyle/>
        <a:p>
          <a:endParaRPr lang="en-US"/>
        </a:p>
      </dgm:t>
    </dgm:pt>
    <dgm:pt modelId="{77022BDB-3763-49BB-952A-5493D9013FB6}">
      <dgm:prSet/>
      <dgm:spPr/>
      <dgm:t>
        <a:bodyPr/>
        <a:lstStyle/>
        <a:p>
          <a:r>
            <a:rPr lang="en-GB"/>
            <a:t>The third letter of BIAS</a:t>
          </a:r>
          <a:endParaRPr lang="en-US"/>
        </a:p>
      </dgm:t>
    </dgm:pt>
    <dgm:pt modelId="{2E11B1A5-D1EE-4FC8-8F5F-C515068A15CD}" type="parTrans" cxnId="{EBDF275D-C67A-412B-9C7B-C62FB2FD099D}">
      <dgm:prSet/>
      <dgm:spPr/>
      <dgm:t>
        <a:bodyPr/>
        <a:lstStyle/>
        <a:p>
          <a:endParaRPr lang="en-US"/>
        </a:p>
      </dgm:t>
    </dgm:pt>
    <dgm:pt modelId="{27966A57-CA82-4621-AB64-15F13A683E5D}" type="sibTrans" cxnId="{EBDF275D-C67A-412B-9C7B-C62FB2FD099D}">
      <dgm:prSet/>
      <dgm:spPr/>
      <dgm:t>
        <a:bodyPr/>
        <a:lstStyle/>
        <a:p>
          <a:endParaRPr lang="en-US"/>
        </a:p>
      </dgm:t>
    </dgm:pt>
    <dgm:pt modelId="{E6F4CDCA-A7D9-43B2-94C2-22BFF7929B75}">
      <dgm:prSet/>
      <dgm:spPr/>
      <dgm:t>
        <a:bodyPr/>
        <a:lstStyle/>
        <a:p>
          <a:r>
            <a:rPr lang="en-GB"/>
            <a:t>The fourth letter of BIAS</a:t>
          </a:r>
          <a:endParaRPr lang="en-US"/>
        </a:p>
      </dgm:t>
    </dgm:pt>
    <dgm:pt modelId="{9E0DE4C4-B6BB-48DB-9E4B-3BAB7F41DD39}" type="parTrans" cxnId="{3AE96894-085B-4982-A8CE-D310304ECDC6}">
      <dgm:prSet/>
      <dgm:spPr/>
      <dgm:t>
        <a:bodyPr/>
        <a:lstStyle/>
        <a:p>
          <a:endParaRPr lang="en-US"/>
        </a:p>
      </dgm:t>
    </dgm:pt>
    <dgm:pt modelId="{CFC8D5D4-99B8-4504-AA20-FCF569D2BEEF}" type="sibTrans" cxnId="{3AE96894-085B-4982-A8CE-D310304ECDC6}">
      <dgm:prSet/>
      <dgm:spPr/>
      <dgm:t>
        <a:bodyPr/>
        <a:lstStyle/>
        <a:p>
          <a:endParaRPr lang="en-US"/>
        </a:p>
      </dgm:t>
    </dgm:pt>
    <dgm:pt modelId="{9796C0B3-6A10-49D6-9F48-4D2CEF78B435}" type="pres">
      <dgm:prSet presAssocID="{7082E7B4-66A5-49CB-81C2-D33868E28BD0}" presName="vert0" presStyleCnt="0">
        <dgm:presLayoutVars>
          <dgm:dir/>
          <dgm:animOne val="branch"/>
          <dgm:animLvl val="lvl"/>
        </dgm:presLayoutVars>
      </dgm:prSet>
      <dgm:spPr/>
    </dgm:pt>
    <dgm:pt modelId="{CABF3520-7C21-43CF-9BC7-87830808AB17}" type="pres">
      <dgm:prSet presAssocID="{ED2C3280-5F53-4C16-9792-9DB181C56602}" presName="thickLine" presStyleLbl="alignNode1" presStyleIdx="0" presStyleCnt="4"/>
      <dgm:spPr/>
    </dgm:pt>
    <dgm:pt modelId="{D37D3E66-D446-4EE3-AD33-2E71E9191D9B}" type="pres">
      <dgm:prSet presAssocID="{ED2C3280-5F53-4C16-9792-9DB181C56602}" presName="horz1" presStyleCnt="0"/>
      <dgm:spPr/>
    </dgm:pt>
    <dgm:pt modelId="{AF0EDEAE-96B3-4BBD-9DB9-027D85B259E4}" type="pres">
      <dgm:prSet presAssocID="{ED2C3280-5F53-4C16-9792-9DB181C56602}" presName="tx1" presStyleLbl="revTx" presStyleIdx="0" presStyleCnt="4"/>
      <dgm:spPr/>
    </dgm:pt>
    <dgm:pt modelId="{475B8897-D0B4-4791-8B55-71100E1A471F}" type="pres">
      <dgm:prSet presAssocID="{ED2C3280-5F53-4C16-9792-9DB181C56602}" presName="vert1" presStyleCnt="0"/>
      <dgm:spPr/>
    </dgm:pt>
    <dgm:pt modelId="{E5A5F45F-1D00-4A40-B536-D868F36D327B}" type="pres">
      <dgm:prSet presAssocID="{8AA279D4-34B7-4F72-944D-42E01532053C}" presName="thickLine" presStyleLbl="alignNode1" presStyleIdx="1" presStyleCnt="4"/>
      <dgm:spPr/>
    </dgm:pt>
    <dgm:pt modelId="{9F2E24AF-FC02-4040-86E3-D27E8FE605AB}" type="pres">
      <dgm:prSet presAssocID="{8AA279D4-34B7-4F72-944D-42E01532053C}" presName="horz1" presStyleCnt="0"/>
      <dgm:spPr/>
    </dgm:pt>
    <dgm:pt modelId="{8B40EAFE-F146-42C3-ABDD-0482C6DDC1B2}" type="pres">
      <dgm:prSet presAssocID="{8AA279D4-34B7-4F72-944D-42E01532053C}" presName="tx1" presStyleLbl="revTx" presStyleIdx="1" presStyleCnt="4"/>
      <dgm:spPr/>
    </dgm:pt>
    <dgm:pt modelId="{084D7CD8-EEEF-48E2-A76C-43DC29503CE2}" type="pres">
      <dgm:prSet presAssocID="{8AA279D4-34B7-4F72-944D-42E01532053C}" presName="vert1" presStyleCnt="0"/>
      <dgm:spPr/>
    </dgm:pt>
    <dgm:pt modelId="{F2DCFAD4-A6BC-4882-AB24-2E66394AFF72}" type="pres">
      <dgm:prSet presAssocID="{77022BDB-3763-49BB-952A-5493D9013FB6}" presName="thickLine" presStyleLbl="alignNode1" presStyleIdx="2" presStyleCnt="4"/>
      <dgm:spPr/>
    </dgm:pt>
    <dgm:pt modelId="{B2F09C5E-6080-4057-99EE-84E36E637AFC}" type="pres">
      <dgm:prSet presAssocID="{77022BDB-3763-49BB-952A-5493D9013FB6}" presName="horz1" presStyleCnt="0"/>
      <dgm:spPr/>
    </dgm:pt>
    <dgm:pt modelId="{391AA033-3085-4684-BA40-ACDC6D201313}" type="pres">
      <dgm:prSet presAssocID="{77022BDB-3763-49BB-952A-5493D9013FB6}" presName="tx1" presStyleLbl="revTx" presStyleIdx="2" presStyleCnt="4"/>
      <dgm:spPr/>
    </dgm:pt>
    <dgm:pt modelId="{4606308E-BDDA-4C4A-93F2-A1E0D8EB5791}" type="pres">
      <dgm:prSet presAssocID="{77022BDB-3763-49BB-952A-5493D9013FB6}" presName="vert1" presStyleCnt="0"/>
      <dgm:spPr/>
    </dgm:pt>
    <dgm:pt modelId="{EF7811F3-38A5-4279-AA54-D9C0BF88DDF8}" type="pres">
      <dgm:prSet presAssocID="{E6F4CDCA-A7D9-43B2-94C2-22BFF7929B75}" presName="thickLine" presStyleLbl="alignNode1" presStyleIdx="3" presStyleCnt="4"/>
      <dgm:spPr/>
    </dgm:pt>
    <dgm:pt modelId="{A5FE90C7-416E-4AA7-8074-92298A27D1D1}" type="pres">
      <dgm:prSet presAssocID="{E6F4CDCA-A7D9-43B2-94C2-22BFF7929B75}" presName="horz1" presStyleCnt="0"/>
      <dgm:spPr/>
    </dgm:pt>
    <dgm:pt modelId="{C9F1BC6A-A1EE-4B1C-A03C-F467AC982EF2}" type="pres">
      <dgm:prSet presAssocID="{E6F4CDCA-A7D9-43B2-94C2-22BFF7929B75}" presName="tx1" presStyleLbl="revTx" presStyleIdx="3" presStyleCnt="4"/>
      <dgm:spPr/>
    </dgm:pt>
    <dgm:pt modelId="{7BD1DB0C-8921-4D31-8D16-46ADFC6BFA3A}" type="pres">
      <dgm:prSet presAssocID="{E6F4CDCA-A7D9-43B2-94C2-22BFF7929B75}" presName="vert1" presStyleCnt="0"/>
      <dgm:spPr/>
    </dgm:pt>
  </dgm:ptLst>
  <dgm:cxnLst>
    <dgm:cxn modelId="{F1527640-B3B3-4935-9D89-AD8C5A6FA91A}" srcId="{7082E7B4-66A5-49CB-81C2-D33868E28BD0}" destId="{ED2C3280-5F53-4C16-9792-9DB181C56602}" srcOrd="0" destOrd="0" parTransId="{CBE68112-9DD9-46B5-A843-97233C7D7FD9}" sibTransId="{4B5F5E11-24FF-48CF-A897-FC2E6E066DCC}"/>
    <dgm:cxn modelId="{EBDF275D-C67A-412B-9C7B-C62FB2FD099D}" srcId="{7082E7B4-66A5-49CB-81C2-D33868E28BD0}" destId="{77022BDB-3763-49BB-952A-5493D9013FB6}" srcOrd="2" destOrd="0" parTransId="{2E11B1A5-D1EE-4FC8-8F5F-C515068A15CD}" sibTransId="{27966A57-CA82-4621-AB64-15F13A683E5D}"/>
    <dgm:cxn modelId="{66B18647-5D2B-4D3D-A711-AC35D166A6F0}" type="presOf" srcId="{7082E7B4-66A5-49CB-81C2-D33868E28BD0}" destId="{9796C0B3-6A10-49D6-9F48-4D2CEF78B435}" srcOrd="0" destOrd="0" presId="urn:microsoft.com/office/officeart/2008/layout/LinedList"/>
    <dgm:cxn modelId="{0FED3C6C-8FA3-4892-AC4C-D693F92C434C}" srcId="{7082E7B4-66A5-49CB-81C2-D33868E28BD0}" destId="{8AA279D4-34B7-4F72-944D-42E01532053C}" srcOrd="1" destOrd="0" parTransId="{EE558150-F338-479A-9222-B17A43C5DC1E}" sibTransId="{3D0429FE-16A1-4859-A70E-0CD52F1511B7}"/>
    <dgm:cxn modelId="{EF0ED772-84DC-4DE9-B124-261E76B1C088}" type="presOf" srcId="{77022BDB-3763-49BB-952A-5493D9013FB6}" destId="{391AA033-3085-4684-BA40-ACDC6D201313}" srcOrd="0" destOrd="0" presId="urn:microsoft.com/office/officeart/2008/layout/LinedList"/>
    <dgm:cxn modelId="{3AE96894-085B-4982-A8CE-D310304ECDC6}" srcId="{7082E7B4-66A5-49CB-81C2-D33868E28BD0}" destId="{E6F4CDCA-A7D9-43B2-94C2-22BFF7929B75}" srcOrd="3" destOrd="0" parTransId="{9E0DE4C4-B6BB-48DB-9E4B-3BAB7F41DD39}" sibTransId="{CFC8D5D4-99B8-4504-AA20-FCF569D2BEEF}"/>
    <dgm:cxn modelId="{271828A6-3D12-4CDC-90CD-C43D1F0B021C}" type="presOf" srcId="{ED2C3280-5F53-4C16-9792-9DB181C56602}" destId="{AF0EDEAE-96B3-4BBD-9DB9-027D85B259E4}" srcOrd="0" destOrd="0" presId="urn:microsoft.com/office/officeart/2008/layout/LinedList"/>
    <dgm:cxn modelId="{207FE4B3-0755-4A14-A4CC-9AA45B33FF04}" type="presOf" srcId="{E6F4CDCA-A7D9-43B2-94C2-22BFF7929B75}" destId="{C9F1BC6A-A1EE-4B1C-A03C-F467AC982EF2}" srcOrd="0" destOrd="0" presId="urn:microsoft.com/office/officeart/2008/layout/LinedList"/>
    <dgm:cxn modelId="{9B5130BF-149B-43F1-91F8-E1F5874D5E17}" type="presOf" srcId="{8AA279D4-34B7-4F72-944D-42E01532053C}" destId="{8B40EAFE-F146-42C3-ABDD-0482C6DDC1B2}" srcOrd="0" destOrd="0" presId="urn:microsoft.com/office/officeart/2008/layout/LinedList"/>
    <dgm:cxn modelId="{6A541F75-4C55-46A9-AAF5-F35EFCF1898B}" type="presParOf" srcId="{9796C0B3-6A10-49D6-9F48-4D2CEF78B435}" destId="{CABF3520-7C21-43CF-9BC7-87830808AB17}" srcOrd="0" destOrd="0" presId="urn:microsoft.com/office/officeart/2008/layout/LinedList"/>
    <dgm:cxn modelId="{83E91699-C951-482B-90B6-58717149DE38}" type="presParOf" srcId="{9796C0B3-6A10-49D6-9F48-4D2CEF78B435}" destId="{D37D3E66-D446-4EE3-AD33-2E71E9191D9B}" srcOrd="1" destOrd="0" presId="urn:microsoft.com/office/officeart/2008/layout/LinedList"/>
    <dgm:cxn modelId="{C5226DA9-2F8D-4F57-BF6A-A90CB975B9ED}" type="presParOf" srcId="{D37D3E66-D446-4EE3-AD33-2E71E9191D9B}" destId="{AF0EDEAE-96B3-4BBD-9DB9-027D85B259E4}" srcOrd="0" destOrd="0" presId="urn:microsoft.com/office/officeart/2008/layout/LinedList"/>
    <dgm:cxn modelId="{C6B2BC3D-303E-46E0-A4F3-6D3A50FB6CBE}" type="presParOf" srcId="{D37D3E66-D446-4EE3-AD33-2E71E9191D9B}" destId="{475B8897-D0B4-4791-8B55-71100E1A471F}" srcOrd="1" destOrd="0" presId="urn:microsoft.com/office/officeart/2008/layout/LinedList"/>
    <dgm:cxn modelId="{08534206-FAED-4E12-B551-9BA1FA24A61A}" type="presParOf" srcId="{9796C0B3-6A10-49D6-9F48-4D2CEF78B435}" destId="{E5A5F45F-1D00-4A40-B536-D868F36D327B}" srcOrd="2" destOrd="0" presId="urn:microsoft.com/office/officeart/2008/layout/LinedList"/>
    <dgm:cxn modelId="{C9DF981A-27B0-4F55-9743-D8866FE54B8F}" type="presParOf" srcId="{9796C0B3-6A10-49D6-9F48-4D2CEF78B435}" destId="{9F2E24AF-FC02-4040-86E3-D27E8FE605AB}" srcOrd="3" destOrd="0" presId="urn:microsoft.com/office/officeart/2008/layout/LinedList"/>
    <dgm:cxn modelId="{E2BD5C91-3550-444C-82DE-755CCD32BDE8}" type="presParOf" srcId="{9F2E24AF-FC02-4040-86E3-D27E8FE605AB}" destId="{8B40EAFE-F146-42C3-ABDD-0482C6DDC1B2}" srcOrd="0" destOrd="0" presId="urn:microsoft.com/office/officeart/2008/layout/LinedList"/>
    <dgm:cxn modelId="{D4782516-6D38-47D8-94B2-E9DD60F386A9}" type="presParOf" srcId="{9F2E24AF-FC02-4040-86E3-D27E8FE605AB}" destId="{084D7CD8-EEEF-48E2-A76C-43DC29503CE2}" srcOrd="1" destOrd="0" presId="urn:microsoft.com/office/officeart/2008/layout/LinedList"/>
    <dgm:cxn modelId="{5288CDE5-0DC8-4B78-91EB-413D3587CA6E}" type="presParOf" srcId="{9796C0B3-6A10-49D6-9F48-4D2CEF78B435}" destId="{F2DCFAD4-A6BC-4882-AB24-2E66394AFF72}" srcOrd="4" destOrd="0" presId="urn:microsoft.com/office/officeart/2008/layout/LinedList"/>
    <dgm:cxn modelId="{FE311485-AE0D-431F-BD96-0C587E80F651}" type="presParOf" srcId="{9796C0B3-6A10-49D6-9F48-4D2CEF78B435}" destId="{B2F09C5E-6080-4057-99EE-84E36E637AFC}" srcOrd="5" destOrd="0" presId="urn:microsoft.com/office/officeart/2008/layout/LinedList"/>
    <dgm:cxn modelId="{18CBD9D6-CDA2-4324-B53C-4E2CCCCABAD7}" type="presParOf" srcId="{B2F09C5E-6080-4057-99EE-84E36E637AFC}" destId="{391AA033-3085-4684-BA40-ACDC6D201313}" srcOrd="0" destOrd="0" presId="urn:microsoft.com/office/officeart/2008/layout/LinedList"/>
    <dgm:cxn modelId="{32074947-546A-471F-B68E-B405210992E0}" type="presParOf" srcId="{B2F09C5E-6080-4057-99EE-84E36E637AFC}" destId="{4606308E-BDDA-4C4A-93F2-A1E0D8EB5791}" srcOrd="1" destOrd="0" presId="urn:microsoft.com/office/officeart/2008/layout/LinedList"/>
    <dgm:cxn modelId="{D027F545-6E86-420A-B2E3-30E0531A8ABA}" type="presParOf" srcId="{9796C0B3-6A10-49D6-9F48-4D2CEF78B435}" destId="{EF7811F3-38A5-4279-AA54-D9C0BF88DDF8}" srcOrd="6" destOrd="0" presId="urn:microsoft.com/office/officeart/2008/layout/LinedList"/>
    <dgm:cxn modelId="{03D6841C-6B2E-4F12-9F70-D06907EBC160}" type="presParOf" srcId="{9796C0B3-6A10-49D6-9F48-4D2CEF78B435}" destId="{A5FE90C7-416E-4AA7-8074-92298A27D1D1}" srcOrd="7" destOrd="0" presId="urn:microsoft.com/office/officeart/2008/layout/LinedList"/>
    <dgm:cxn modelId="{38785F50-2831-4AE8-AB3E-96E40125E47F}" type="presParOf" srcId="{A5FE90C7-416E-4AA7-8074-92298A27D1D1}" destId="{C9F1BC6A-A1EE-4B1C-A03C-F467AC982EF2}" srcOrd="0" destOrd="0" presId="urn:microsoft.com/office/officeart/2008/layout/LinedList"/>
    <dgm:cxn modelId="{97F90F12-0D57-44FF-9330-A9DED0EFC789}" type="presParOf" srcId="{A5FE90C7-416E-4AA7-8074-92298A27D1D1}" destId="{7BD1DB0C-8921-4D31-8D16-46ADFC6BFA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C3C27-6C2B-4F86-9C26-27BC59D4622D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FCA56E-B665-42DE-B076-953218166DA1}">
      <dgm:prSet/>
      <dgm:spPr/>
      <dgm:t>
        <a:bodyPr/>
        <a:lstStyle/>
        <a:p>
          <a:r>
            <a:rPr lang="en-GB"/>
            <a:t>Be the Fire</a:t>
          </a:r>
          <a:endParaRPr lang="en-US"/>
        </a:p>
      </dgm:t>
    </dgm:pt>
    <dgm:pt modelId="{E9CBCF29-3763-447A-A3C1-2E186BBDDDC0}" type="parTrans" cxnId="{9DD1D8C7-E968-4652-8B14-A91FC12B79EE}">
      <dgm:prSet/>
      <dgm:spPr/>
      <dgm:t>
        <a:bodyPr/>
        <a:lstStyle/>
        <a:p>
          <a:endParaRPr lang="en-US"/>
        </a:p>
      </dgm:t>
    </dgm:pt>
    <dgm:pt modelId="{FD3BC67D-8BB6-47B7-AD6D-8C187905B9B4}" type="sibTrans" cxnId="{9DD1D8C7-E968-4652-8B14-A91FC12B79E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3FA7901-1909-4ECF-AE77-55CC783DC6F3}">
      <dgm:prSet/>
      <dgm:spPr/>
      <dgm:t>
        <a:bodyPr/>
        <a:lstStyle/>
        <a:p>
          <a:r>
            <a:rPr lang="en-GB"/>
            <a:t>Be the Spark</a:t>
          </a:r>
          <a:endParaRPr lang="en-US"/>
        </a:p>
      </dgm:t>
    </dgm:pt>
    <dgm:pt modelId="{006548F1-118E-4EEF-8D81-21A49C13CB6A}" type="parTrans" cxnId="{DE1F649A-298C-4224-938F-D6DDF4E5E248}">
      <dgm:prSet/>
      <dgm:spPr/>
      <dgm:t>
        <a:bodyPr/>
        <a:lstStyle/>
        <a:p>
          <a:endParaRPr lang="en-US"/>
        </a:p>
      </dgm:t>
    </dgm:pt>
    <dgm:pt modelId="{75593101-A38E-49DE-9D52-8DB06999EBC5}" type="sibTrans" cxnId="{DE1F649A-298C-4224-938F-D6DDF4E5E24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D14E840-D39F-40B8-9797-136CCF5999EB}">
      <dgm:prSet/>
      <dgm:spPr/>
      <dgm:t>
        <a:bodyPr/>
        <a:lstStyle/>
        <a:p>
          <a:r>
            <a:rPr lang="en-GB"/>
            <a:t>Be the Wind</a:t>
          </a:r>
          <a:endParaRPr lang="en-US"/>
        </a:p>
      </dgm:t>
    </dgm:pt>
    <dgm:pt modelId="{06132B5E-35D2-4B45-BFAA-B44C6DD0FC43}" type="parTrans" cxnId="{343B921B-BE8C-4187-8611-1174127D71EC}">
      <dgm:prSet/>
      <dgm:spPr/>
      <dgm:t>
        <a:bodyPr/>
        <a:lstStyle/>
        <a:p>
          <a:endParaRPr lang="en-US"/>
        </a:p>
      </dgm:t>
    </dgm:pt>
    <dgm:pt modelId="{0E050F59-E9A1-4AC5-804F-367F371A2656}" type="sibTrans" cxnId="{343B921B-BE8C-4187-8611-1174127D71E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E24D61-7A84-4B7E-95AE-8C085B2494AA}">
      <dgm:prSet/>
      <dgm:spPr/>
      <dgm:t>
        <a:bodyPr/>
        <a:lstStyle/>
        <a:p>
          <a:r>
            <a:rPr lang="en-GB"/>
            <a:t>Be anything it’s your choice</a:t>
          </a:r>
          <a:endParaRPr lang="en-US"/>
        </a:p>
      </dgm:t>
    </dgm:pt>
    <dgm:pt modelId="{2D21804F-2C73-44DB-A58E-31440D1C653B}" type="parTrans" cxnId="{DA7589AD-5566-45DA-AF70-2FAC119CA862}">
      <dgm:prSet/>
      <dgm:spPr/>
      <dgm:t>
        <a:bodyPr/>
        <a:lstStyle/>
        <a:p>
          <a:endParaRPr lang="en-US"/>
        </a:p>
      </dgm:t>
    </dgm:pt>
    <dgm:pt modelId="{3F700C05-F75C-4DF1-A997-310C3C8AE1FD}" type="sibTrans" cxnId="{DA7589AD-5566-45DA-AF70-2FAC119CA86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FF0D558-2C99-4F54-A95D-8CC271633CF8}" type="pres">
      <dgm:prSet presAssocID="{F8EC3C27-6C2B-4F86-9C26-27BC59D4622D}" presName="Name0" presStyleCnt="0">
        <dgm:presLayoutVars>
          <dgm:animLvl val="lvl"/>
          <dgm:resizeHandles val="exact"/>
        </dgm:presLayoutVars>
      </dgm:prSet>
      <dgm:spPr/>
    </dgm:pt>
    <dgm:pt modelId="{5A18397B-6A14-4767-84C3-B7A9DD5429B8}" type="pres">
      <dgm:prSet presAssocID="{5AFCA56E-B665-42DE-B076-953218166DA1}" presName="compositeNode" presStyleCnt="0">
        <dgm:presLayoutVars>
          <dgm:bulletEnabled val="1"/>
        </dgm:presLayoutVars>
      </dgm:prSet>
      <dgm:spPr/>
    </dgm:pt>
    <dgm:pt modelId="{4A20E3C7-B285-4676-ABB2-6B0326F05382}" type="pres">
      <dgm:prSet presAssocID="{5AFCA56E-B665-42DE-B076-953218166DA1}" presName="bgRect" presStyleLbl="alignNode1" presStyleIdx="0" presStyleCnt="4"/>
      <dgm:spPr/>
    </dgm:pt>
    <dgm:pt modelId="{D436E909-B1AC-49A2-9710-4ECDA0ACA18F}" type="pres">
      <dgm:prSet presAssocID="{FD3BC67D-8BB6-47B7-AD6D-8C187905B9B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A90A367-5BE8-42BC-B4EA-D6ADED22A9EA}" type="pres">
      <dgm:prSet presAssocID="{5AFCA56E-B665-42DE-B076-953218166DA1}" presName="nodeRect" presStyleLbl="alignNode1" presStyleIdx="0" presStyleCnt="4">
        <dgm:presLayoutVars>
          <dgm:bulletEnabled val="1"/>
        </dgm:presLayoutVars>
      </dgm:prSet>
      <dgm:spPr/>
    </dgm:pt>
    <dgm:pt modelId="{45CB1B2D-5154-4B3F-B7A9-591FA6749446}" type="pres">
      <dgm:prSet presAssocID="{FD3BC67D-8BB6-47B7-AD6D-8C187905B9B4}" presName="sibTrans" presStyleCnt="0"/>
      <dgm:spPr/>
    </dgm:pt>
    <dgm:pt modelId="{96F223F7-56A5-4E92-ABBC-9A7D21907F8F}" type="pres">
      <dgm:prSet presAssocID="{63FA7901-1909-4ECF-AE77-55CC783DC6F3}" presName="compositeNode" presStyleCnt="0">
        <dgm:presLayoutVars>
          <dgm:bulletEnabled val="1"/>
        </dgm:presLayoutVars>
      </dgm:prSet>
      <dgm:spPr/>
    </dgm:pt>
    <dgm:pt modelId="{FC17BCA5-1957-46FC-9199-ECA2E920B1DC}" type="pres">
      <dgm:prSet presAssocID="{63FA7901-1909-4ECF-AE77-55CC783DC6F3}" presName="bgRect" presStyleLbl="alignNode1" presStyleIdx="1" presStyleCnt="4"/>
      <dgm:spPr/>
    </dgm:pt>
    <dgm:pt modelId="{E6D8CD2D-A9C4-49AD-B65E-4B0CF52BD35E}" type="pres">
      <dgm:prSet presAssocID="{75593101-A38E-49DE-9D52-8DB06999EBC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C7AB89E-4F63-4D51-AAF4-16A01E30C8B9}" type="pres">
      <dgm:prSet presAssocID="{63FA7901-1909-4ECF-AE77-55CC783DC6F3}" presName="nodeRect" presStyleLbl="alignNode1" presStyleIdx="1" presStyleCnt="4">
        <dgm:presLayoutVars>
          <dgm:bulletEnabled val="1"/>
        </dgm:presLayoutVars>
      </dgm:prSet>
      <dgm:spPr/>
    </dgm:pt>
    <dgm:pt modelId="{5C3C338E-EA17-42C8-B94B-865715A5EF04}" type="pres">
      <dgm:prSet presAssocID="{75593101-A38E-49DE-9D52-8DB06999EBC5}" presName="sibTrans" presStyleCnt="0"/>
      <dgm:spPr/>
    </dgm:pt>
    <dgm:pt modelId="{DA5A784C-BD00-4439-BD7B-3A99F02B7EA1}" type="pres">
      <dgm:prSet presAssocID="{DD14E840-D39F-40B8-9797-136CCF5999EB}" presName="compositeNode" presStyleCnt="0">
        <dgm:presLayoutVars>
          <dgm:bulletEnabled val="1"/>
        </dgm:presLayoutVars>
      </dgm:prSet>
      <dgm:spPr/>
    </dgm:pt>
    <dgm:pt modelId="{1ADD66F7-C63A-4BAF-A021-0997791D817C}" type="pres">
      <dgm:prSet presAssocID="{DD14E840-D39F-40B8-9797-136CCF5999EB}" presName="bgRect" presStyleLbl="alignNode1" presStyleIdx="2" presStyleCnt="4"/>
      <dgm:spPr/>
    </dgm:pt>
    <dgm:pt modelId="{FA88C913-7279-426B-8A88-7089F6F8227D}" type="pres">
      <dgm:prSet presAssocID="{0E050F59-E9A1-4AC5-804F-367F371A265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E17B23C-2BCA-45CB-A46E-A5FC1161CECE}" type="pres">
      <dgm:prSet presAssocID="{DD14E840-D39F-40B8-9797-136CCF5999EB}" presName="nodeRect" presStyleLbl="alignNode1" presStyleIdx="2" presStyleCnt="4">
        <dgm:presLayoutVars>
          <dgm:bulletEnabled val="1"/>
        </dgm:presLayoutVars>
      </dgm:prSet>
      <dgm:spPr/>
    </dgm:pt>
    <dgm:pt modelId="{02792F70-3E69-404E-841F-E7D7466CDA89}" type="pres">
      <dgm:prSet presAssocID="{0E050F59-E9A1-4AC5-804F-367F371A2656}" presName="sibTrans" presStyleCnt="0"/>
      <dgm:spPr/>
    </dgm:pt>
    <dgm:pt modelId="{E079D50B-A3EA-413A-B9F6-192023E798E8}" type="pres">
      <dgm:prSet presAssocID="{77E24D61-7A84-4B7E-95AE-8C085B2494AA}" presName="compositeNode" presStyleCnt="0">
        <dgm:presLayoutVars>
          <dgm:bulletEnabled val="1"/>
        </dgm:presLayoutVars>
      </dgm:prSet>
      <dgm:spPr/>
    </dgm:pt>
    <dgm:pt modelId="{D9843195-70C0-4EF2-945C-274D70C7C2AE}" type="pres">
      <dgm:prSet presAssocID="{77E24D61-7A84-4B7E-95AE-8C085B2494AA}" presName="bgRect" presStyleLbl="alignNode1" presStyleIdx="3" presStyleCnt="4"/>
      <dgm:spPr/>
    </dgm:pt>
    <dgm:pt modelId="{BE09C242-4B2C-4760-9C06-2C26EC589EFB}" type="pres">
      <dgm:prSet presAssocID="{3F700C05-F75C-4DF1-A997-310C3C8AE1F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B10BE41-6F26-4BA0-BA76-23BC77A7B733}" type="pres">
      <dgm:prSet presAssocID="{77E24D61-7A84-4B7E-95AE-8C085B2494A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43B921B-BE8C-4187-8611-1174127D71EC}" srcId="{F8EC3C27-6C2B-4F86-9C26-27BC59D4622D}" destId="{DD14E840-D39F-40B8-9797-136CCF5999EB}" srcOrd="2" destOrd="0" parTransId="{06132B5E-35D2-4B45-BFAA-B44C6DD0FC43}" sibTransId="{0E050F59-E9A1-4AC5-804F-367F371A2656}"/>
    <dgm:cxn modelId="{31552921-D0AE-471B-B5ED-5676FFD492D7}" type="presOf" srcId="{63FA7901-1909-4ECF-AE77-55CC783DC6F3}" destId="{6C7AB89E-4F63-4D51-AAF4-16A01E30C8B9}" srcOrd="1" destOrd="0" presId="urn:microsoft.com/office/officeart/2016/7/layout/LinearBlockProcessNumbered"/>
    <dgm:cxn modelId="{E78E9728-07EA-482A-BCF6-4AC5D74B6564}" type="presOf" srcId="{75593101-A38E-49DE-9D52-8DB06999EBC5}" destId="{E6D8CD2D-A9C4-49AD-B65E-4B0CF52BD35E}" srcOrd="0" destOrd="0" presId="urn:microsoft.com/office/officeart/2016/7/layout/LinearBlockProcessNumbered"/>
    <dgm:cxn modelId="{BDE36864-0194-4E04-9509-B90DE1E6CE74}" type="presOf" srcId="{DD14E840-D39F-40B8-9797-136CCF5999EB}" destId="{9E17B23C-2BCA-45CB-A46E-A5FC1161CECE}" srcOrd="1" destOrd="0" presId="urn:microsoft.com/office/officeart/2016/7/layout/LinearBlockProcessNumbered"/>
    <dgm:cxn modelId="{EA62946D-45BE-4367-A41E-C2751A057A4F}" type="presOf" srcId="{5AFCA56E-B665-42DE-B076-953218166DA1}" destId="{9A90A367-5BE8-42BC-B4EA-D6ADED22A9EA}" srcOrd="1" destOrd="0" presId="urn:microsoft.com/office/officeart/2016/7/layout/LinearBlockProcessNumbered"/>
    <dgm:cxn modelId="{9B150E51-036E-4A23-8AE8-0DB2101262CC}" type="presOf" srcId="{77E24D61-7A84-4B7E-95AE-8C085B2494AA}" destId="{D9843195-70C0-4EF2-945C-274D70C7C2AE}" srcOrd="0" destOrd="0" presId="urn:microsoft.com/office/officeart/2016/7/layout/LinearBlockProcessNumbered"/>
    <dgm:cxn modelId="{DC499D84-A4D9-46F7-9DE8-BA6C90C00A36}" type="presOf" srcId="{5AFCA56E-B665-42DE-B076-953218166DA1}" destId="{4A20E3C7-B285-4676-ABB2-6B0326F05382}" srcOrd="0" destOrd="0" presId="urn:microsoft.com/office/officeart/2016/7/layout/LinearBlockProcessNumbered"/>
    <dgm:cxn modelId="{873EB584-9B42-4507-8ACA-7FA2A14C656E}" type="presOf" srcId="{DD14E840-D39F-40B8-9797-136CCF5999EB}" destId="{1ADD66F7-C63A-4BAF-A021-0997791D817C}" srcOrd="0" destOrd="0" presId="urn:microsoft.com/office/officeart/2016/7/layout/LinearBlockProcessNumbered"/>
    <dgm:cxn modelId="{CB059A98-D0D1-4D6F-9EDE-EA5EB2BC926F}" type="presOf" srcId="{77E24D61-7A84-4B7E-95AE-8C085B2494AA}" destId="{BB10BE41-6F26-4BA0-BA76-23BC77A7B733}" srcOrd="1" destOrd="0" presId="urn:microsoft.com/office/officeart/2016/7/layout/LinearBlockProcessNumbered"/>
    <dgm:cxn modelId="{DE1F649A-298C-4224-938F-D6DDF4E5E248}" srcId="{F8EC3C27-6C2B-4F86-9C26-27BC59D4622D}" destId="{63FA7901-1909-4ECF-AE77-55CC783DC6F3}" srcOrd="1" destOrd="0" parTransId="{006548F1-118E-4EEF-8D81-21A49C13CB6A}" sibTransId="{75593101-A38E-49DE-9D52-8DB06999EBC5}"/>
    <dgm:cxn modelId="{2B9724A0-5049-4F6A-88E4-703C5468100E}" type="presOf" srcId="{0E050F59-E9A1-4AC5-804F-367F371A2656}" destId="{FA88C913-7279-426B-8A88-7089F6F8227D}" srcOrd="0" destOrd="0" presId="urn:microsoft.com/office/officeart/2016/7/layout/LinearBlockProcessNumbered"/>
    <dgm:cxn modelId="{BE7047A0-BC7D-4F5F-8366-39353CFA48F0}" type="presOf" srcId="{63FA7901-1909-4ECF-AE77-55CC783DC6F3}" destId="{FC17BCA5-1957-46FC-9199-ECA2E920B1DC}" srcOrd="0" destOrd="0" presId="urn:microsoft.com/office/officeart/2016/7/layout/LinearBlockProcessNumbered"/>
    <dgm:cxn modelId="{DA7589AD-5566-45DA-AF70-2FAC119CA862}" srcId="{F8EC3C27-6C2B-4F86-9C26-27BC59D4622D}" destId="{77E24D61-7A84-4B7E-95AE-8C085B2494AA}" srcOrd="3" destOrd="0" parTransId="{2D21804F-2C73-44DB-A58E-31440D1C653B}" sibTransId="{3F700C05-F75C-4DF1-A997-310C3C8AE1FD}"/>
    <dgm:cxn modelId="{9DD1D8C7-E968-4652-8B14-A91FC12B79EE}" srcId="{F8EC3C27-6C2B-4F86-9C26-27BC59D4622D}" destId="{5AFCA56E-B665-42DE-B076-953218166DA1}" srcOrd="0" destOrd="0" parTransId="{E9CBCF29-3763-447A-A3C1-2E186BBDDDC0}" sibTransId="{FD3BC67D-8BB6-47B7-AD6D-8C187905B9B4}"/>
    <dgm:cxn modelId="{1F2E5BC9-642A-460F-9E51-D814490F0FBE}" type="presOf" srcId="{3F700C05-F75C-4DF1-A997-310C3C8AE1FD}" destId="{BE09C242-4B2C-4760-9C06-2C26EC589EFB}" srcOrd="0" destOrd="0" presId="urn:microsoft.com/office/officeart/2016/7/layout/LinearBlockProcessNumbered"/>
    <dgm:cxn modelId="{6C06E5DC-0A8C-455A-B8CC-596948651FEA}" type="presOf" srcId="{F8EC3C27-6C2B-4F86-9C26-27BC59D4622D}" destId="{EFF0D558-2C99-4F54-A95D-8CC271633CF8}" srcOrd="0" destOrd="0" presId="urn:microsoft.com/office/officeart/2016/7/layout/LinearBlockProcessNumbered"/>
    <dgm:cxn modelId="{B36788FB-1859-46EF-BD3A-7E3E27E87FA9}" type="presOf" srcId="{FD3BC67D-8BB6-47B7-AD6D-8C187905B9B4}" destId="{D436E909-B1AC-49A2-9710-4ECDA0ACA18F}" srcOrd="0" destOrd="0" presId="urn:microsoft.com/office/officeart/2016/7/layout/LinearBlockProcessNumbered"/>
    <dgm:cxn modelId="{7F9075F0-504D-44D6-A563-D7A323609207}" type="presParOf" srcId="{EFF0D558-2C99-4F54-A95D-8CC271633CF8}" destId="{5A18397B-6A14-4767-84C3-B7A9DD5429B8}" srcOrd="0" destOrd="0" presId="urn:microsoft.com/office/officeart/2016/7/layout/LinearBlockProcessNumbered"/>
    <dgm:cxn modelId="{9DB1815C-FA41-42C3-92F2-9F67E22BC853}" type="presParOf" srcId="{5A18397B-6A14-4767-84C3-B7A9DD5429B8}" destId="{4A20E3C7-B285-4676-ABB2-6B0326F05382}" srcOrd="0" destOrd="0" presId="urn:microsoft.com/office/officeart/2016/7/layout/LinearBlockProcessNumbered"/>
    <dgm:cxn modelId="{712C2B79-2A6F-4E94-AFBA-89252D037F6F}" type="presParOf" srcId="{5A18397B-6A14-4767-84C3-B7A9DD5429B8}" destId="{D436E909-B1AC-49A2-9710-4ECDA0ACA18F}" srcOrd="1" destOrd="0" presId="urn:microsoft.com/office/officeart/2016/7/layout/LinearBlockProcessNumbered"/>
    <dgm:cxn modelId="{9D87A480-DA14-4ADE-B1EC-5263A46D4D08}" type="presParOf" srcId="{5A18397B-6A14-4767-84C3-B7A9DD5429B8}" destId="{9A90A367-5BE8-42BC-B4EA-D6ADED22A9EA}" srcOrd="2" destOrd="0" presId="urn:microsoft.com/office/officeart/2016/7/layout/LinearBlockProcessNumbered"/>
    <dgm:cxn modelId="{0532E08D-14CA-4B65-917B-14F94B04FEB2}" type="presParOf" srcId="{EFF0D558-2C99-4F54-A95D-8CC271633CF8}" destId="{45CB1B2D-5154-4B3F-B7A9-591FA6749446}" srcOrd="1" destOrd="0" presId="urn:microsoft.com/office/officeart/2016/7/layout/LinearBlockProcessNumbered"/>
    <dgm:cxn modelId="{B66932BC-35D5-4CA1-957A-08907303E952}" type="presParOf" srcId="{EFF0D558-2C99-4F54-A95D-8CC271633CF8}" destId="{96F223F7-56A5-4E92-ABBC-9A7D21907F8F}" srcOrd="2" destOrd="0" presId="urn:microsoft.com/office/officeart/2016/7/layout/LinearBlockProcessNumbered"/>
    <dgm:cxn modelId="{589CE0CF-5752-4461-BC0A-143CE729ACEA}" type="presParOf" srcId="{96F223F7-56A5-4E92-ABBC-9A7D21907F8F}" destId="{FC17BCA5-1957-46FC-9199-ECA2E920B1DC}" srcOrd="0" destOrd="0" presId="urn:microsoft.com/office/officeart/2016/7/layout/LinearBlockProcessNumbered"/>
    <dgm:cxn modelId="{79584DB4-DADD-4C84-8FFA-6C55EA78CDA2}" type="presParOf" srcId="{96F223F7-56A5-4E92-ABBC-9A7D21907F8F}" destId="{E6D8CD2D-A9C4-49AD-B65E-4B0CF52BD35E}" srcOrd="1" destOrd="0" presId="urn:microsoft.com/office/officeart/2016/7/layout/LinearBlockProcessNumbered"/>
    <dgm:cxn modelId="{8F6C7D7F-12FD-413D-94F0-B8AD03B2E31A}" type="presParOf" srcId="{96F223F7-56A5-4E92-ABBC-9A7D21907F8F}" destId="{6C7AB89E-4F63-4D51-AAF4-16A01E30C8B9}" srcOrd="2" destOrd="0" presId="urn:microsoft.com/office/officeart/2016/7/layout/LinearBlockProcessNumbered"/>
    <dgm:cxn modelId="{A382CE82-5306-451B-A51F-030F616EF399}" type="presParOf" srcId="{EFF0D558-2C99-4F54-A95D-8CC271633CF8}" destId="{5C3C338E-EA17-42C8-B94B-865715A5EF04}" srcOrd="3" destOrd="0" presId="urn:microsoft.com/office/officeart/2016/7/layout/LinearBlockProcessNumbered"/>
    <dgm:cxn modelId="{6D0C918C-B3E7-4A94-97CC-EFDCFCA15F1E}" type="presParOf" srcId="{EFF0D558-2C99-4F54-A95D-8CC271633CF8}" destId="{DA5A784C-BD00-4439-BD7B-3A99F02B7EA1}" srcOrd="4" destOrd="0" presId="urn:microsoft.com/office/officeart/2016/7/layout/LinearBlockProcessNumbered"/>
    <dgm:cxn modelId="{E049E986-58E0-4877-9834-1F14FFCC772C}" type="presParOf" srcId="{DA5A784C-BD00-4439-BD7B-3A99F02B7EA1}" destId="{1ADD66F7-C63A-4BAF-A021-0997791D817C}" srcOrd="0" destOrd="0" presId="urn:microsoft.com/office/officeart/2016/7/layout/LinearBlockProcessNumbered"/>
    <dgm:cxn modelId="{19A56A75-D852-47A3-9D41-CD3A0A200605}" type="presParOf" srcId="{DA5A784C-BD00-4439-BD7B-3A99F02B7EA1}" destId="{FA88C913-7279-426B-8A88-7089F6F8227D}" srcOrd="1" destOrd="0" presId="urn:microsoft.com/office/officeart/2016/7/layout/LinearBlockProcessNumbered"/>
    <dgm:cxn modelId="{5D3D31CC-1B95-47E8-8EA8-BA13FF475EF6}" type="presParOf" srcId="{DA5A784C-BD00-4439-BD7B-3A99F02B7EA1}" destId="{9E17B23C-2BCA-45CB-A46E-A5FC1161CECE}" srcOrd="2" destOrd="0" presId="urn:microsoft.com/office/officeart/2016/7/layout/LinearBlockProcessNumbered"/>
    <dgm:cxn modelId="{388FBF1E-9427-4762-B529-014B76CA75D8}" type="presParOf" srcId="{EFF0D558-2C99-4F54-A95D-8CC271633CF8}" destId="{02792F70-3E69-404E-841F-E7D7466CDA89}" srcOrd="5" destOrd="0" presId="urn:microsoft.com/office/officeart/2016/7/layout/LinearBlockProcessNumbered"/>
    <dgm:cxn modelId="{F8ADC4A0-B458-4C7D-98F9-8B7E6CC83022}" type="presParOf" srcId="{EFF0D558-2C99-4F54-A95D-8CC271633CF8}" destId="{E079D50B-A3EA-413A-B9F6-192023E798E8}" srcOrd="6" destOrd="0" presId="urn:microsoft.com/office/officeart/2016/7/layout/LinearBlockProcessNumbered"/>
    <dgm:cxn modelId="{52C9ADA0-039C-482A-934F-C39ED1D8644D}" type="presParOf" srcId="{E079D50B-A3EA-413A-B9F6-192023E798E8}" destId="{D9843195-70C0-4EF2-945C-274D70C7C2AE}" srcOrd="0" destOrd="0" presId="urn:microsoft.com/office/officeart/2016/7/layout/LinearBlockProcessNumbered"/>
    <dgm:cxn modelId="{36A96CDA-2439-4EF9-9527-CA2853D55F7D}" type="presParOf" srcId="{E079D50B-A3EA-413A-B9F6-192023E798E8}" destId="{BE09C242-4B2C-4760-9C06-2C26EC589EFB}" srcOrd="1" destOrd="0" presId="urn:microsoft.com/office/officeart/2016/7/layout/LinearBlockProcessNumbered"/>
    <dgm:cxn modelId="{5955F480-ACFE-405D-AEA3-1D01DB31330F}" type="presParOf" srcId="{E079D50B-A3EA-413A-B9F6-192023E798E8}" destId="{BB10BE41-6F26-4BA0-BA76-23BC77A7B73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B9B88-BA9F-45A4-8E5E-56A64A4875C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DD1AB1-3BED-4493-A66F-D92041EF82E9}">
      <dgm:prSet/>
      <dgm:spPr/>
      <dgm:t>
        <a:bodyPr/>
        <a:lstStyle/>
        <a:p>
          <a:r>
            <a:rPr lang="en-GB"/>
            <a:t>E</a:t>
          </a:r>
          <a:endParaRPr lang="en-US"/>
        </a:p>
      </dgm:t>
    </dgm:pt>
    <dgm:pt modelId="{81BB4EBF-5E32-4006-B5E7-877C5C28B3D6}" type="parTrans" cxnId="{029CB15A-2820-4071-AA84-343218694F79}">
      <dgm:prSet/>
      <dgm:spPr/>
      <dgm:t>
        <a:bodyPr/>
        <a:lstStyle/>
        <a:p>
          <a:endParaRPr lang="en-US"/>
        </a:p>
      </dgm:t>
    </dgm:pt>
    <dgm:pt modelId="{28283F0F-7AC8-4074-B8A7-89A3A4EBEB17}" type="sibTrans" cxnId="{029CB15A-2820-4071-AA84-343218694F79}">
      <dgm:prSet/>
      <dgm:spPr/>
      <dgm:t>
        <a:bodyPr/>
        <a:lstStyle/>
        <a:p>
          <a:endParaRPr lang="en-US"/>
        </a:p>
      </dgm:t>
    </dgm:pt>
    <dgm:pt modelId="{E547F0E8-4DCE-4776-AB7F-AFABF1BCB462}">
      <dgm:prSet/>
      <dgm:spPr/>
      <dgm:t>
        <a:bodyPr/>
        <a:lstStyle/>
        <a:p>
          <a:r>
            <a:rPr lang="en-GB"/>
            <a:t>Envelope</a:t>
          </a:r>
          <a:endParaRPr lang="en-US"/>
        </a:p>
      </dgm:t>
    </dgm:pt>
    <dgm:pt modelId="{9E041F63-3EF9-4E8F-B9DF-7AF1ED77ABF5}" type="parTrans" cxnId="{7DCC498A-3620-4B2D-A5D6-260A3A65D4FE}">
      <dgm:prSet/>
      <dgm:spPr/>
      <dgm:t>
        <a:bodyPr/>
        <a:lstStyle/>
        <a:p>
          <a:endParaRPr lang="en-US"/>
        </a:p>
      </dgm:t>
    </dgm:pt>
    <dgm:pt modelId="{2895D55E-A2F9-40FD-96CE-59091113333E}" type="sibTrans" cxnId="{7DCC498A-3620-4B2D-A5D6-260A3A65D4FE}">
      <dgm:prSet/>
      <dgm:spPr/>
      <dgm:t>
        <a:bodyPr/>
        <a:lstStyle/>
        <a:p>
          <a:endParaRPr lang="en-US"/>
        </a:p>
      </dgm:t>
    </dgm:pt>
    <dgm:pt modelId="{4CE41CB9-4E1C-4CCA-A237-3AD2C0DA4072}">
      <dgm:prSet/>
      <dgm:spPr/>
      <dgm:t>
        <a:bodyPr/>
        <a:lstStyle/>
        <a:p>
          <a:r>
            <a:rPr lang="en-GB"/>
            <a:t>Engine</a:t>
          </a:r>
          <a:endParaRPr lang="en-US"/>
        </a:p>
      </dgm:t>
    </dgm:pt>
    <dgm:pt modelId="{73417671-74CE-4645-A067-0542D2E1241D}" type="parTrans" cxnId="{A0A05A51-4A27-479F-AD45-98F09904EB99}">
      <dgm:prSet/>
      <dgm:spPr/>
      <dgm:t>
        <a:bodyPr/>
        <a:lstStyle/>
        <a:p>
          <a:endParaRPr lang="en-US"/>
        </a:p>
      </dgm:t>
    </dgm:pt>
    <dgm:pt modelId="{C83D1FC7-88D3-4229-BF1A-E5C2572EDFC7}" type="sibTrans" cxnId="{A0A05A51-4A27-479F-AD45-98F09904EB99}">
      <dgm:prSet/>
      <dgm:spPr/>
      <dgm:t>
        <a:bodyPr/>
        <a:lstStyle/>
        <a:p>
          <a:endParaRPr lang="en-US"/>
        </a:p>
      </dgm:t>
    </dgm:pt>
    <dgm:pt modelId="{3F3F51E7-DEBF-4A0B-A819-7ED8E9AE794C}">
      <dgm:prSet/>
      <dgm:spPr/>
      <dgm:t>
        <a:bodyPr/>
        <a:lstStyle/>
        <a:p>
          <a:r>
            <a:rPr lang="en-GB"/>
            <a:t>Eye</a:t>
          </a:r>
          <a:endParaRPr lang="en-US"/>
        </a:p>
      </dgm:t>
    </dgm:pt>
    <dgm:pt modelId="{F1F761D6-8A70-4A88-8527-1EC2618B5ECF}" type="parTrans" cxnId="{D4920CFC-3D5E-440D-86BC-A54D3F1ED2F8}">
      <dgm:prSet/>
      <dgm:spPr/>
      <dgm:t>
        <a:bodyPr/>
        <a:lstStyle/>
        <a:p>
          <a:endParaRPr lang="en-US"/>
        </a:p>
      </dgm:t>
    </dgm:pt>
    <dgm:pt modelId="{90272781-80C0-41DB-A49F-28D03F51B62C}" type="sibTrans" cxnId="{D4920CFC-3D5E-440D-86BC-A54D3F1ED2F8}">
      <dgm:prSet/>
      <dgm:spPr/>
      <dgm:t>
        <a:bodyPr/>
        <a:lstStyle/>
        <a:p>
          <a:endParaRPr lang="en-US"/>
        </a:p>
      </dgm:t>
    </dgm:pt>
    <dgm:pt modelId="{0E0ACBD3-9B63-4F75-9355-B32F8F59CFCE}" type="pres">
      <dgm:prSet presAssocID="{ADFB9B88-BA9F-45A4-8E5E-56A64A4875CD}" presName="vert0" presStyleCnt="0">
        <dgm:presLayoutVars>
          <dgm:dir/>
          <dgm:animOne val="branch"/>
          <dgm:animLvl val="lvl"/>
        </dgm:presLayoutVars>
      </dgm:prSet>
      <dgm:spPr/>
    </dgm:pt>
    <dgm:pt modelId="{ADBFC876-5B7C-4667-BA33-102DE9AF6959}" type="pres">
      <dgm:prSet presAssocID="{84DD1AB1-3BED-4493-A66F-D92041EF82E9}" presName="thickLine" presStyleLbl="alignNode1" presStyleIdx="0" presStyleCnt="4"/>
      <dgm:spPr/>
    </dgm:pt>
    <dgm:pt modelId="{A678DA3D-8CD3-4BFB-AA24-344D20E30417}" type="pres">
      <dgm:prSet presAssocID="{84DD1AB1-3BED-4493-A66F-D92041EF82E9}" presName="horz1" presStyleCnt="0"/>
      <dgm:spPr/>
    </dgm:pt>
    <dgm:pt modelId="{87AFD7F4-C2EF-46B6-9B8F-F840A68A3CF4}" type="pres">
      <dgm:prSet presAssocID="{84DD1AB1-3BED-4493-A66F-D92041EF82E9}" presName="tx1" presStyleLbl="revTx" presStyleIdx="0" presStyleCnt="4"/>
      <dgm:spPr/>
    </dgm:pt>
    <dgm:pt modelId="{304FCD0B-87ED-438D-BF23-B1EEAFA6E080}" type="pres">
      <dgm:prSet presAssocID="{84DD1AB1-3BED-4493-A66F-D92041EF82E9}" presName="vert1" presStyleCnt="0"/>
      <dgm:spPr/>
    </dgm:pt>
    <dgm:pt modelId="{8950E027-0045-473D-9917-CC9CAE2C0458}" type="pres">
      <dgm:prSet presAssocID="{E547F0E8-4DCE-4776-AB7F-AFABF1BCB462}" presName="thickLine" presStyleLbl="alignNode1" presStyleIdx="1" presStyleCnt="4"/>
      <dgm:spPr/>
    </dgm:pt>
    <dgm:pt modelId="{F029E601-2E61-4E79-90F3-4FF54F25313F}" type="pres">
      <dgm:prSet presAssocID="{E547F0E8-4DCE-4776-AB7F-AFABF1BCB462}" presName="horz1" presStyleCnt="0"/>
      <dgm:spPr/>
    </dgm:pt>
    <dgm:pt modelId="{98F61CCA-704A-4E1D-8096-A179590E173F}" type="pres">
      <dgm:prSet presAssocID="{E547F0E8-4DCE-4776-AB7F-AFABF1BCB462}" presName="tx1" presStyleLbl="revTx" presStyleIdx="1" presStyleCnt="4"/>
      <dgm:spPr/>
    </dgm:pt>
    <dgm:pt modelId="{EE31D29A-8886-4FA9-B39B-4C6FD9D4E672}" type="pres">
      <dgm:prSet presAssocID="{E547F0E8-4DCE-4776-AB7F-AFABF1BCB462}" presName="vert1" presStyleCnt="0"/>
      <dgm:spPr/>
    </dgm:pt>
    <dgm:pt modelId="{23EB5E69-57D7-4D10-83E0-213272EAC6B6}" type="pres">
      <dgm:prSet presAssocID="{4CE41CB9-4E1C-4CCA-A237-3AD2C0DA4072}" presName="thickLine" presStyleLbl="alignNode1" presStyleIdx="2" presStyleCnt="4"/>
      <dgm:spPr/>
    </dgm:pt>
    <dgm:pt modelId="{2958BD97-BC94-4329-A646-79C10EAE1DDD}" type="pres">
      <dgm:prSet presAssocID="{4CE41CB9-4E1C-4CCA-A237-3AD2C0DA4072}" presName="horz1" presStyleCnt="0"/>
      <dgm:spPr/>
    </dgm:pt>
    <dgm:pt modelId="{45ADCE36-D45E-498D-BED1-69D7A9294782}" type="pres">
      <dgm:prSet presAssocID="{4CE41CB9-4E1C-4CCA-A237-3AD2C0DA4072}" presName="tx1" presStyleLbl="revTx" presStyleIdx="2" presStyleCnt="4"/>
      <dgm:spPr/>
    </dgm:pt>
    <dgm:pt modelId="{B8386589-43DC-4B59-8B52-AF5E03131C74}" type="pres">
      <dgm:prSet presAssocID="{4CE41CB9-4E1C-4CCA-A237-3AD2C0DA4072}" presName="vert1" presStyleCnt="0"/>
      <dgm:spPr/>
    </dgm:pt>
    <dgm:pt modelId="{4038EDB9-7BE0-4FCB-9C1A-0E361DA61777}" type="pres">
      <dgm:prSet presAssocID="{3F3F51E7-DEBF-4A0B-A819-7ED8E9AE794C}" presName="thickLine" presStyleLbl="alignNode1" presStyleIdx="3" presStyleCnt="4"/>
      <dgm:spPr/>
    </dgm:pt>
    <dgm:pt modelId="{2BE4D149-7B7A-4C3E-9E30-64E85C539ECE}" type="pres">
      <dgm:prSet presAssocID="{3F3F51E7-DEBF-4A0B-A819-7ED8E9AE794C}" presName="horz1" presStyleCnt="0"/>
      <dgm:spPr/>
    </dgm:pt>
    <dgm:pt modelId="{285A870A-818F-49EF-8E2E-C4718083D285}" type="pres">
      <dgm:prSet presAssocID="{3F3F51E7-DEBF-4A0B-A819-7ED8E9AE794C}" presName="tx1" presStyleLbl="revTx" presStyleIdx="3" presStyleCnt="4"/>
      <dgm:spPr/>
    </dgm:pt>
    <dgm:pt modelId="{075DD585-B9EF-478F-91D8-1D3B3D90BE02}" type="pres">
      <dgm:prSet presAssocID="{3F3F51E7-DEBF-4A0B-A819-7ED8E9AE794C}" presName="vert1" presStyleCnt="0"/>
      <dgm:spPr/>
    </dgm:pt>
  </dgm:ptLst>
  <dgm:cxnLst>
    <dgm:cxn modelId="{86338C2C-0891-4277-AD9D-6C7D24261441}" type="presOf" srcId="{84DD1AB1-3BED-4493-A66F-D92041EF82E9}" destId="{87AFD7F4-C2EF-46B6-9B8F-F840A68A3CF4}" srcOrd="0" destOrd="0" presId="urn:microsoft.com/office/officeart/2008/layout/LinedList"/>
    <dgm:cxn modelId="{8B739269-E65F-40A3-A30E-ED4EE4D36034}" type="presOf" srcId="{E547F0E8-4DCE-4776-AB7F-AFABF1BCB462}" destId="{98F61CCA-704A-4E1D-8096-A179590E173F}" srcOrd="0" destOrd="0" presId="urn:microsoft.com/office/officeart/2008/layout/LinedList"/>
    <dgm:cxn modelId="{A0A05A51-4A27-479F-AD45-98F09904EB99}" srcId="{ADFB9B88-BA9F-45A4-8E5E-56A64A4875CD}" destId="{4CE41CB9-4E1C-4CCA-A237-3AD2C0DA4072}" srcOrd="2" destOrd="0" parTransId="{73417671-74CE-4645-A067-0542D2E1241D}" sibTransId="{C83D1FC7-88D3-4229-BF1A-E5C2572EDFC7}"/>
    <dgm:cxn modelId="{029CB15A-2820-4071-AA84-343218694F79}" srcId="{ADFB9B88-BA9F-45A4-8E5E-56A64A4875CD}" destId="{84DD1AB1-3BED-4493-A66F-D92041EF82E9}" srcOrd="0" destOrd="0" parTransId="{81BB4EBF-5E32-4006-B5E7-877C5C28B3D6}" sibTransId="{28283F0F-7AC8-4074-B8A7-89A3A4EBEB17}"/>
    <dgm:cxn modelId="{7DCC498A-3620-4B2D-A5D6-260A3A65D4FE}" srcId="{ADFB9B88-BA9F-45A4-8E5E-56A64A4875CD}" destId="{E547F0E8-4DCE-4776-AB7F-AFABF1BCB462}" srcOrd="1" destOrd="0" parTransId="{9E041F63-3EF9-4E8F-B9DF-7AF1ED77ABF5}" sibTransId="{2895D55E-A2F9-40FD-96CE-59091113333E}"/>
    <dgm:cxn modelId="{4B7906A7-531C-4468-B74F-3165B0779DCE}" type="presOf" srcId="{3F3F51E7-DEBF-4A0B-A819-7ED8E9AE794C}" destId="{285A870A-818F-49EF-8E2E-C4718083D285}" srcOrd="0" destOrd="0" presId="urn:microsoft.com/office/officeart/2008/layout/LinedList"/>
    <dgm:cxn modelId="{59C89EE2-C49B-4CFB-A16E-2DF7F52D9AE4}" type="presOf" srcId="{4CE41CB9-4E1C-4CCA-A237-3AD2C0DA4072}" destId="{45ADCE36-D45E-498D-BED1-69D7A9294782}" srcOrd="0" destOrd="0" presId="urn:microsoft.com/office/officeart/2008/layout/LinedList"/>
    <dgm:cxn modelId="{A5B228EF-3FF0-43C5-B1CF-6A4B8F760DC9}" type="presOf" srcId="{ADFB9B88-BA9F-45A4-8E5E-56A64A4875CD}" destId="{0E0ACBD3-9B63-4F75-9355-B32F8F59CFCE}" srcOrd="0" destOrd="0" presId="urn:microsoft.com/office/officeart/2008/layout/LinedList"/>
    <dgm:cxn modelId="{D4920CFC-3D5E-440D-86BC-A54D3F1ED2F8}" srcId="{ADFB9B88-BA9F-45A4-8E5E-56A64A4875CD}" destId="{3F3F51E7-DEBF-4A0B-A819-7ED8E9AE794C}" srcOrd="3" destOrd="0" parTransId="{F1F761D6-8A70-4A88-8527-1EC2618B5ECF}" sibTransId="{90272781-80C0-41DB-A49F-28D03F51B62C}"/>
    <dgm:cxn modelId="{4DA51DC8-4243-4CAF-9C9E-47FDF901493E}" type="presParOf" srcId="{0E0ACBD3-9B63-4F75-9355-B32F8F59CFCE}" destId="{ADBFC876-5B7C-4667-BA33-102DE9AF6959}" srcOrd="0" destOrd="0" presId="urn:microsoft.com/office/officeart/2008/layout/LinedList"/>
    <dgm:cxn modelId="{C4E405AC-CBBD-485E-90F2-D41E6E9E5C7A}" type="presParOf" srcId="{0E0ACBD3-9B63-4F75-9355-B32F8F59CFCE}" destId="{A678DA3D-8CD3-4BFB-AA24-344D20E30417}" srcOrd="1" destOrd="0" presId="urn:microsoft.com/office/officeart/2008/layout/LinedList"/>
    <dgm:cxn modelId="{32A3A469-644F-42EC-AAD3-A38AA152F503}" type="presParOf" srcId="{A678DA3D-8CD3-4BFB-AA24-344D20E30417}" destId="{87AFD7F4-C2EF-46B6-9B8F-F840A68A3CF4}" srcOrd="0" destOrd="0" presId="urn:microsoft.com/office/officeart/2008/layout/LinedList"/>
    <dgm:cxn modelId="{8672570F-91EF-4439-AC46-C13F165F0FCA}" type="presParOf" srcId="{A678DA3D-8CD3-4BFB-AA24-344D20E30417}" destId="{304FCD0B-87ED-438D-BF23-B1EEAFA6E080}" srcOrd="1" destOrd="0" presId="urn:microsoft.com/office/officeart/2008/layout/LinedList"/>
    <dgm:cxn modelId="{F9EA0C55-102D-4DF8-AA26-A40ED2586F41}" type="presParOf" srcId="{0E0ACBD3-9B63-4F75-9355-B32F8F59CFCE}" destId="{8950E027-0045-473D-9917-CC9CAE2C0458}" srcOrd="2" destOrd="0" presId="urn:microsoft.com/office/officeart/2008/layout/LinedList"/>
    <dgm:cxn modelId="{E9A5C118-C85E-40D8-AF73-43A57BC0A600}" type="presParOf" srcId="{0E0ACBD3-9B63-4F75-9355-B32F8F59CFCE}" destId="{F029E601-2E61-4E79-90F3-4FF54F25313F}" srcOrd="3" destOrd="0" presId="urn:microsoft.com/office/officeart/2008/layout/LinedList"/>
    <dgm:cxn modelId="{0AEB5B22-87A7-40DA-A8CC-B16DF905B6E5}" type="presParOf" srcId="{F029E601-2E61-4E79-90F3-4FF54F25313F}" destId="{98F61CCA-704A-4E1D-8096-A179590E173F}" srcOrd="0" destOrd="0" presId="urn:microsoft.com/office/officeart/2008/layout/LinedList"/>
    <dgm:cxn modelId="{2AA93159-C5F1-44C6-B0BB-DB574006229D}" type="presParOf" srcId="{F029E601-2E61-4E79-90F3-4FF54F25313F}" destId="{EE31D29A-8886-4FA9-B39B-4C6FD9D4E672}" srcOrd="1" destOrd="0" presId="urn:microsoft.com/office/officeart/2008/layout/LinedList"/>
    <dgm:cxn modelId="{E69A923E-4CB2-443C-AD5C-0F0FBFDE8854}" type="presParOf" srcId="{0E0ACBD3-9B63-4F75-9355-B32F8F59CFCE}" destId="{23EB5E69-57D7-4D10-83E0-213272EAC6B6}" srcOrd="4" destOrd="0" presId="urn:microsoft.com/office/officeart/2008/layout/LinedList"/>
    <dgm:cxn modelId="{83CB570B-13C9-4F65-ABEE-F0BB8017F2FF}" type="presParOf" srcId="{0E0ACBD3-9B63-4F75-9355-B32F8F59CFCE}" destId="{2958BD97-BC94-4329-A646-79C10EAE1DDD}" srcOrd="5" destOrd="0" presId="urn:microsoft.com/office/officeart/2008/layout/LinedList"/>
    <dgm:cxn modelId="{89841C1B-F29F-4FCC-9AB4-2283B8D5F126}" type="presParOf" srcId="{2958BD97-BC94-4329-A646-79C10EAE1DDD}" destId="{45ADCE36-D45E-498D-BED1-69D7A9294782}" srcOrd="0" destOrd="0" presId="urn:microsoft.com/office/officeart/2008/layout/LinedList"/>
    <dgm:cxn modelId="{3C86E91C-F463-4B40-8824-5CA7A4B16E42}" type="presParOf" srcId="{2958BD97-BC94-4329-A646-79C10EAE1DDD}" destId="{B8386589-43DC-4B59-8B52-AF5E03131C74}" srcOrd="1" destOrd="0" presId="urn:microsoft.com/office/officeart/2008/layout/LinedList"/>
    <dgm:cxn modelId="{DD357F2A-32E5-4D16-A83E-F4E2118B3EEA}" type="presParOf" srcId="{0E0ACBD3-9B63-4F75-9355-B32F8F59CFCE}" destId="{4038EDB9-7BE0-4FCB-9C1A-0E361DA61777}" srcOrd="6" destOrd="0" presId="urn:microsoft.com/office/officeart/2008/layout/LinedList"/>
    <dgm:cxn modelId="{4199CBFD-5C51-4FF8-8007-F621E97F4B29}" type="presParOf" srcId="{0E0ACBD3-9B63-4F75-9355-B32F8F59CFCE}" destId="{2BE4D149-7B7A-4C3E-9E30-64E85C539ECE}" srcOrd="7" destOrd="0" presId="urn:microsoft.com/office/officeart/2008/layout/LinedList"/>
    <dgm:cxn modelId="{2913C3B9-91E2-4C5D-90C6-BB96136147BB}" type="presParOf" srcId="{2BE4D149-7B7A-4C3E-9E30-64E85C539ECE}" destId="{285A870A-818F-49EF-8E2E-C4718083D285}" srcOrd="0" destOrd="0" presId="urn:microsoft.com/office/officeart/2008/layout/LinedList"/>
    <dgm:cxn modelId="{E13AF9F1-6166-42C9-8373-D6A614B2A706}" type="presParOf" srcId="{2BE4D149-7B7A-4C3E-9E30-64E85C539ECE}" destId="{075DD585-B9EF-478F-91D8-1D3B3D90BE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FF28D-94C0-4F7E-9CFB-C26D5035963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96CAAE-31B7-456D-ACCE-BF24BAF92DB0}">
      <dgm:prSet/>
      <dgm:spPr/>
      <dgm:t>
        <a:bodyPr/>
        <a:lstStyle/>
        <a:p>
          <a:r>
            <a:rPr lang="en-GB"/>
            <a:t>Energetic Racing Platform</a:t>
          </a:r>
          <a:endParaRPr lang="en-US"/>
        </a:p>
      </dgm:t>
    </dgm:pt>
    <dgm:pt modelId="{A2DCC826-E819-4DC1-A2DE-D0CED400B4F2}" type="parTrans" cxnId="{1562CB35-24AA-4C0B-98FE-52613776B810}">
      <dgm:prSet/>
      <dgm:spPr/>
      <dgm:t>
        <a:bodyPr/>
        <a:lstStyle/>
        <a:p>
          <a:endParaRPr lang="en-US"/>
        </a:p>
      </dgm:t>
    </dgm:pt>
    <dgm:pt modelId="{3DE2DB43-F8E8-4410-B696-2AC0296A0D7D}" type="sibTrans" cxnId="{1562CB35-24AA-4C0B-98FE-52613776B810}">
      <dgm:prSet/>
      <dgm:spPr/>
      <dgm:t>
        <a:bodyPr/>
        <a:lstStyle/>
        <a:p>
          <a:endParaRPr lang="en-US"/>
        </a:p>
      </dgm:t>
    </dgm:pt>
    <dgm:pt modelId="{23FFB6E9-F465-40DD-A951-7FF322D9246D}">
      <dgm:prSet/>
      <dgm:spPr/>
      <dgm:t>
        <a:bodyPr/>
        <a:lstStyle/>
        <a:p>
          <a:r>
            <a:rPr lang="en-GB"/>
            <a:t>Elephant Rabbit Panda</a:t>
          </a:r>
          <a:endParaRPr lang="en-US"/>
        </a:p>
      </dgm:t>
    </dgm:pt>
    <dgm:pt modelId="{A1EE727E-CA9F-4E58-A1FC-496B497072EA}" type="parTrans" cxnId="{D824EB11-4B8C-4DD8-A465-D665F07B22F0}">
      <dgm:prSet/>
      <dgm:spPr/>
      <dgm:t>
        <a:bodyPr/>
        <a:lstStyle/>
        <a:p>
          <a:endParaRPr lang="en-US"/>
        </a:p>
      </dgm:t>
    </dgm:pt>
    <dgm:pt modelId="{4848DBE0-AB8C-4F14-A0D3-D86818802560}" type="sibTrans" cxnId="{D824EB11-4B8C-4DD8-A465-D665F07B22F0}">
      <dgm:prSet/>
      <dgm:spPr/>
      <dgm:t>
        <a:bodyPr/>
        <a:lstStyle/>
        <a:p>
          <a:endParaRPr lang="en-US"/>
        </a:p>
      </dgm:t>
    </dgm:pt>
    <dgm:pt modelId="{F593A889-57A2-4792-895D-62C2BAAEB737}">
      <dgm:prSet/>
      <dgm:spPr/>
      <dgm:t>
        <a:bodyPr/>
        <a:lstStyle/>
        <a:p>
          <a:r>
            <a:rPr lang="en-GB"/>
            <a:t>Enterprise Resource Planning</a:t>
          </a:r>
          <a:endParaRPr lang="en-US"/>
        </a:p>
      </dgm:t>
    </dgm:pt>
    <dgm:pt modelId="{F5B0AC95-5934-443E-A463-2BDFC5CE13EC}" type="parTrans" cxnId="{B7DD1558-DC97-4021-AD3D-2473A795ECA4}">
      <dgm:prSet/>
      <dgm:spPr/>
      <dgm:t>
        <a:bodyPr/>
        <a:lstStyle/>
        <a:p>
          <a:endParaRPr lang="en-US"/>
        </a:p>
      </dgm:t>
    </dgm:pt>
    <dgm:pt modelId="{5258F66D-B352-44D4-A2C8-9F840625D91B}" type="sibTrans" cxnId="{B7DD1558-DC97-4021-AD3D-2473A795ECA4}">
      <dgm:prSet/>
      <dgm:spPr/>
      <dgm:t>
        <a:bodyPr/>
        <a:lstStyle/>
        <a:p>
          <a:endParaRPr lang="en-US"/>
        </a:p>
      </dgm:t>
    </dgm:pt>
    <dgm:pt modelId="{F503C8E7-534B-456A-A2D5-A1048A47F4E0}">
      <dgm:prSet/>
      <dgm:spPr/>
      <dgm:t>
        <a:bodyPr/>
        <a:lstStyle/>
        <a:p>
          <a:r>
            <a:rPr lang="en-GB"/>
            <a:t>Existence Remorse Planning</a:t>
          </a:r>
          <a:endParaRPr lang="en-US"/>
        </a:p>
      </dgm:t>
    </dgm:pt>
    <dgm:pt modelId="{A410B3F8-D0C2-4CCD-91BA-4FABA0205A19}" type="parTrans" cxnId="{B44D59D1-B458-4AAC-A966-BC7B2915896F}">
      <dgm:prSet/>
      <dgm:spPr/>
      <dgm:t>
        <a:bodyPr/>
        <a:lstStyle/>
        <a:p>
          <a:endParaRPr lang="en-US"/>
        </a:p>
      </dgm:t>
    </dgm:pt>
    <dgm:pt modelId="{364BE7F3-0A02-4B93-80AF-41A76744DA9B}" type="sibTrans" cxnId="{B44D59D1-B458-4AAC-A966-BC7B2915896F}">
      <dgm:prSet/>
      <dgm:spPr/>
      <dgm:t>
        <a:bodyPr/>
        <a:lstStyle/>
        <a:p>
          <a:endParaRPr lang="en-US"/>
        </a:p>
      </dgm:t>
    </dgm:pt>
    <dgm:pt modelId="{1B8D0A97-884F-48FB-895E-B0678342C35F}" type="pres">
      <dgm:prSet presAssocID="{AB9FF28D-94C0-4F7E-9CFB-C26D50359636}" presName="linear" presStyleCnt="0">
        <dgm:presLayoutVars>
          <dgm:animLvl val="lvl"/>
          <dgm:resizeHandles val="exact"/>
        </dgm:presLayoutVars>
      </dgm:prSet>
      <dgm:spPr/>
    </dgm:pt>
    <dgm:pt modelId="{DF9F5F61-F751-4006-92BD-07F76F70D3A3}" type="pres">
      <dgm:prSet presAssocID="{0996CAAE-31B7-456D-ACCE-BF24BAF92D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7C3861-CC85-4128-BF7F-81A30B4E3400}" type="pres">
      <dgm:prSet presAssocID="{3DE2DB43-F8E8-4410-B696-2AC0296A0D7D}" presName="spacer" presStyleCnt="0"/>
      <dgm:spPr/>
    </dgm:pt>
    <dgm:pt modelId="{4A396530-FB5B-4C8C-9A40-0EBC47C0EFA0}" type="pres">
      <dgm:prSet presAssocID="{23FFB6E9-F465-40DD-A951-7FF322D924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2B92D6-E681-4550-A98E-69368F20A9ED}" type="pres">
      <dgm:prSet presAssocID="{4848DBE0-AB8C-4F14-A0D3-D86818802560}" presName="spacer" presStyleCnt="0"/>
      <dgm:spPr/>
    </dgm:pt>
    <dgm:pt modelId="{948B0FD9-B0C5-4E50-B915-EF2E9157E057}" type="pres">
      <dgm:prSet presAssocID="{F593A889-57A2-4792-895D-62C2BAAEB7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5C00AF-34BE-4E6E-9AC4-9E8BA950538C}" type="pres">
      <dgm:prSet presAssocID="{5258F66D-B352-44D4-A2C8-9F840625D91B}" presName="spacer" presStyleCnt="0"/>
      <dgm:spPr/>
    </dgm:pt>
    <dgm:pt modelId="{48647B3A-ADFE-4378-9AE4-B8323BD54418}" type="pres">
      <dgm:prSet presAssocID="{F503C8E7-534B-456A-A2D5-A1048A47F4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24EB11-4B8C-4DD8-A465-D665F07B22F0}" srcId="{AB9FF28D-94C0-4F7E-9CFB-C26D50359636}" destId="{23FFB6E9-F465-40DD-A951-7FF322D9246D}" srcOrd="1" destOrd="0" parTransId="{A1EE727E-CA9F-4E58-A1FC-496B497072EA}" sibTransId="{4848DBE0-AB8C-4F14-A0D3-D86818802560}"/>
    <dgm:cxn modelId="{1562CB35-24AA-4C0B-98FE-52613776B810}" srcId="{AB9FF28D-94C0-4F7E-9CFB-C26D50359636}" destId="{0996CAAE-31B7-456D-ACCE-BF24BAF92DB0}" srcOrd="0" destOrd="0" parTransId="{A2DCC826-E819-4DC1-A2DE-D0CED400B4F2}" sibTransId="{3DE2DB43-F8E8-4410-B696-2AC0296A0D7D}"/>
    <dgm:cxn modelId="{68793F5F-1430-4F1E-AD2D-5954F68243E8}" type="presOf" srcId="{0996CAAE-31B7-456D-ACCE-BF24BAF92DB0}" destId="{DF9F5F61-F751-4006-92BD-07F76F70D3A3}" srcOrd="0" destOrd="0" presId="urn:microsoft.com/office/officeart/2005/8/layout/vList2"/>
    <dgm:cxn modelId="{1EBD214B-DA2D-4D65-82D3-71C37BC446A7}" type="presOf" srcId="{AB9FF28D-94C0-4F7E-9CFB-C26D50359636}" destId="{1B8D0A97-884F-48FB-895E-B0678342C35F}" srcOrd="0" destOrd="0" presId="urn:microsoft.com/office/officeart/2005/8/layout/vList2"/>
    <dgm:cxn modelId="{36DF346D-1ACE-4F65-A3D4-5F6EB965F032}" type="presOf" srcId="{F593A889-57A2-4792-895D-62C2BAAEB737}" destId="{948B0FD9-B0C5-4E50-B915-EF2E9157E057}" srcOrd="0" destOrd="0" presId="urn:microsoft.com/office/officeart/2005/8/layout/vList2"/>
    <dgm:cxn modelId="{B7DD1558-DC97-4021-AD3D-2473A795ECA4}" srcId="{AB9FF28D-94C0-4F7E-9CFB-C26D50359636}" destId="{F593A889-57A2-4792-895D-62C2BAAEB737}" srcOrd="2" destOrd="0" parTransId="{F5B0AC95-5934-443E-A463-2BDFC5CE13EC}" sibTransId="{5258F66D-B352-44D4-A2C8-9F840625D91B}"/>
    <dgm:cxn modelId="{E50832AB-0951-44E7-BBC0-EFB088C744B1}" type="presOf" srcId="{F503C8E7-534B-456A-A2D5-A1048A47F4E0}" destId="{48647B3A-ADFE-4378-9AE4-B8323BD54418}" srcOrd="0" destOrd="0" presId="urn:microsoft.com/office/officeart/2005/8/layout/vList2"/>
    <dgm:cxn modelId="{F85BE7CE-836D-4960-8EC7-F74DFA8C0B4D}" type="presOf" srcId="{23FFB6E9-F465-40DD-A951-7FF322D9246D}" destId="{4A396530-FB5B-4C8C-9A40-0EBC47C0EFA0}" srcOrd="0" destOrd="0" presId="urn:microsoft.com/office/officeart/2005/8/layout/vList2"/>
    <dgm:cxn modelId="{B44D59D1-B458-4AAC-A966-BC7B2915896F}" srcId="{AB9FF28D-94C0-4F7E-9CFB-C26D50359636}" destId="{F503C8E7-534B-456A-A2D5-A1048A47F4E0}" srcOrd="3" destOrd="0" parTransId="{A410B3F8-D0C2-4CCD-91BA-4FABA0205A19}" sibTransId="{364BE7F3-0A02-4B93-80AF-41A76744DA9B}"/>
    <dgm:cxn modelId="{0CAC4EF7-1881-43ED-8146-24058261FD42}" type="presParOf" srcId="{1B8D0A97-884F-48FB-895E-B0678342C35F}" destId="{DF9F5F61-F751-4006-92BD-07F76F70D3A3}" srcOrd="0" destOrd="0" presId="urn:microsoft.com/office/officeart/2005/8/layout/vList2"/>
    <dgm:cxn modelId="{94F1CC80-9AC8-42DB-8AB3-E63963D88DCE}" type="presParOf" srcId="{1B8D0A97-884F-48FB-895E-B0678342C35F}" destId="{E47C3861-CC85-4128-BF7F-81A30B4E3400}" srcOrd="1" destOrd="0" presId="urn:microsoft.com/office/officeart/2005/8/layout/vList2"/>
    <dgm:cxn modelId="{7DF21A4E-2EB2-4D9C-B2EF-792D20028B2B}" type="presParOf" srcId="{1B8D0A97-884F-48FB-895E-B0678342C35F}" destId="{4A396530-FB5B-4C8C-9A40-0EBC47C0EFA0}" srcOrd="2" destOrd="0" presId="urn:microsoft.com/office/officeart/2005/8/layout/vList2"/>
    <dgm:cxn modelId="{A39229DF-A5A9-4617-92BE-C275AFBB2F63}" type="presParOf" srcId="{1B8D0A97-884F-48FB-895E-B0678342C35F}" destId="{662B92D6-E681-4550-A98E-69368F20A9ED}" srcOrd="3" destOrd="0" presId="urn:microsoft.com/office/officeart/2005/8/layout/vList2"/>
    <dgm:cxn modelId="{678AC7CC-46B2-43C0-8FBB-589E339519D1}" type="presParOf" srcId="{1B8D0A97-884F-48FB-895E-B0678342C35F}" destId="{948B0FD9-B0C5-4E50-B915-EF2E9157E057}" srcOrd="4" destOrd="0" presId="urn:microsoft.com/office/officeart/2005/8/layout/vList2"/>
    <dgm:cxn modelId="{B9CFFF47-7544-4F50-9E58-134D07A1597C}" type="presParOf" srcId="{1B8D0A97-884F-48FB-895E-B0678342C35F}" destId="{C85C00AF-34BE-4E6E-9AC4-9E8BA950538C}" srcOrd="5" destOrd="0" presId="urn:microsoft.com/office/officeart/2005/8/layout/vList2"/>
    <dgm:cxn modelId="{9388672C-BE58-4056-8505-12240C8B91C2}" type="presParOf" srcId="{1B8D0A97-884F-48FB-895E-B0678342C35F}" destId="{48647B3A-ADFE-4378-9AE4-B8323BD5441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4F33DE-F1F9-4EC6-8C1A-9A4C9A484A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96B386-0AFB-48BB-9E32-33B0208DF207}">
      <dgm:prSet/>
      <dgm:spPr/>
      <dgm:t>
        <a:bodyPr/>
        <a:lstStyle/>
        <a:p>
          <a:r>
            <a:rPr lang="en-GB"/>
            <a:t>Same as the number of even prime numbers</a:t>
          </a:r>
          <a:endParaRPr lang="en-US"/>
        </a:p>
      </dgm:t>
    </dgm:pt>
    <dgm:pt modelId="{D9BF66E0-6208-4C34-BCC5-37B916CBCA85}" type="parTrans" cxnId="{AEA9C93C-DD77-4CB7-9233-8C7E7BBFD8E9}">
      <dgm:prSet/>
      <dgm:spPr/>
      <dgm:t>
        <a:bodyPr/>
        <a:lstStyle/>
        <a:p>
          <a:endParaRPr lang="en-US"/>
        </a:p>
      </dgm:t>
    </dgm:pt>
    <dgm:pt modelId="{0A591882-4AFC-4627-B06D-59C731C67414}" type="sibTrans" cxnId="{AEA9C93C-DD77-4CB7-9233-8C7E7BBFD8E9}">
      <dgm:prSet/>
      <dgm:spPr/>
      <dgm:t>
        <a:bodyPr/>
        <a:lstStyle/>
        <a:p>
          <a:endParaRPr lang="en-US"/>
        </a:p>
      </dgm:t>
    </dgm:pt>
    <dgm:pt modelId="{B1CFCC2D-9DAA-4499-8D7C-F1F243371DB5}">
      <dgm:prSet/>
      <dgm:spPr/>
      <dgm:t>
        <a:bodyPr/>
        <a:lstStyle/>
        <a:p>
          <a:r>
            <a:rPr lang="en-GB"/>
            <a:t>Square root of 9</a:t>
          </a:r>
          <a:endParaRPr lang="en-US"/>
        </a:p>
      </dgm:t>
    </dgm:pt>
    <dgm:pt modelId="{F9C195D9-D4FB-491D-9762-B693E241E096}" type="parTrans" cxnId="{57AE5B80-DF2B-462E-956A-B92CF0059BBD}">
      <dgm:prSet/>
      <dgm:spPr/>
      <dgm:t>
        <a:bodyPr/>
        <a:lstStyle/>
        <a:p>
          <a:endParaRPr lang="en-US"/>
        </a:p>
      </dgm:t>
    </dgm:pt>
    <dgm:pt modelId="{BE632A94-421E-4B72-A02B-ACC9F22615A9}" type="sibTrans" cxnId="{57AE5B80-DF2B-462E-956A-B92CF0059BBD}">
      <dgm:prSet/>
      <dgm:spPr/>
      <dgm:t>
        <a:bodyPr/>
        <a:lstStyle/>
        <a:p>
          <a:endParaRPr lang="en-US"/>
        </a:p>
      </dgm:t>
    </dgm:pt>
    <dgm:pt modelId="{0CD03FC7-8859-40EB-A93D-F7630BB5D7AD}">
      <dgm:prSet/>
      <dgm:spPr/>
      <dgm:t>
        <a:bodyPr/>
        <a:lstStyle/>
        <a:p>
          <a:r>
            <a:rPr lang="en-GB"/>
            <a:t>Team 6-1</a:t>
          </a:r>
          <a:endParaRPr lang="en-US"/>
        </a:p>
      </dgm:t>
    </dgm:pt>
    <dgm:pt modelId="{8F817BEA-C8ED-405E-8D4E-CCC62DA271B8}" type="parTrans" cxnId="{F1A4F3BE-B449-4FD0-B27C-FDB671416584}">
      <dgm:prSet/>
      <dgm:spPr/>
      <dgm:t>
        <a:bodyPr/>
        <a:lstStyle/>
        <a:p>
          <a:endParaRPr lang="en-US"/>
        </a:p>
      </dgm:t>
    </dgm:pt>
    <dgm:pt modelId="{32A36DE1-44AA-42D9-9391-AA93F429D78D}" type="sibTrans" cxnId="{F1A4F3BE-B449-4FD0-B27C-FDB671416584}">
      <dgm:prSet/>
      <dgm:spPr/>
      <dgm:t>
        <a:bodyPr/>
        <a:lstStyle/>
        <a:p>
          <a:endParaRPr lang="en-US"/>
        </a:p>
      </dgm:t>
    </dgm:pt>
    <dgm:pt modelId="{788725F6-8B72-4052-BA16-BAC772D4B801}">
      <dgm:prSet/>
      <dgm:spPr/>
      <dgm:t>
        <a:bodyPr/>
        <a:lstStyle/>
        <a:p>
          <a:r>
            <a:rPr lang="en-GB"/>
            <a:t>Zero</a:t>
          </a:r>
          <a:endParaRPr lang="en-US"/>
        </a:p>
      </dgm:t>
    </dgm:pt>
    <dgm:pt modelId="{8C8F7908-435F-479D-AB89-8FFCABF9B76B}" type="parTrans" cxnId="{4BD3D133-B5DA-4047-A9EB-0D5CC47AA7A4}">
      <dgm:prSet/>
      <dgm:spPr/>
      <dgm:t>
        <a:bodyPr/>
        <a:lstStyle/>
        <a:p>
          <a:endParaRPr lang="en-US"/>
        </a:p>
      </dgm:t>
    </dgm:pt>
    <dgm:pt modelId="{3C90B5A3-AC81-4855-BB89-713899E5DF12}" type="sibTrans" cxnId="{4BD3D133-B5DA-4047-A9EB-0D5CC47AA7A4}">
      <dgm:prSet/>
      <dgm:spPr/>
      <dgm:t>
        <a:bodyPr/>
        <a:lstStyle/>
        <a:p>
          <a:endParaRPr lang="en-US"/>
        </a:p>
      </dgm:t>
    </dgm:pt>
    <dgm:pt modelId="{B2666A81-EAA9-4478-B59B-D681E2A4DDEC}" type="pres">
      <dgm:prSet presAssocID="{0B4F33DE-F1F9-4EC6-8C1A-9A4C9A484A3F}" presName="linear" presStyleCnt="0">
        <dgm:presLayoutVars>
          <dgm:animLvl val="lvl"/>
          <dgm:resizeHandles val="exact"/>
        </dgm:presLayoutVars>
      </dgm:prSet>
      <dgm:spPr/>
    </dgm:pt>
    <dgm:pt modelId="{CCCFD424-1600-433E-A155-00F5666392A3}" type="pres">
      <dgm:prSet presAssocID="{1796B386-0AFB-48BB-9E32-33B0208DF2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6218EA-A911-4F1B-B1F5-336B332194B2}" type="pres">
      <dgm:prSet presAssocID="{0A591882-4AFC-4627-B06D-59C731C67414}" presName="spacer" presStyleCnt="0"/>
      <dgm:spPr/>
    </dgm:pt>
    <dgm:pt modelId="{EB468F6D-155E-4268-AFA9-5355F067C8A2}" type="pres">
      <dgm:prSet presAssocID="{B1CFCC2D-9DAA-4499-8D7C-F1F243371D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B4D2E1-1216-4E60-A9DF-A4A6D4C6C675}" type="pres">
      <dgm:prSet presAssocID="{BE632A94-421E-4B72-A02B-ACC9F22615A9}" presName="spacer" presStyleCnt="0"/>
      <dgm:spPr/>
    </dgm:pt>
    <dgm:pt modelId="{03D6BE0B-F622-4864-9D69-21A9B41BE65D}" type="pres">
      <dgm:prSet presAssocID="{0CD03FC7-8859-40EB-A93D-F7630BB5D7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B08846-4E45-4ED0-A2B1-CA08B4A8A3BE}" type="pres">
      <dgm:prSet presAssocID="{32A36DE1-44AA-42D9-9391-AA93F429D78D}" presName="spacer" presStyleCnt="0"/>
      <dgm:spPr/>
    </dgm:pt>
    <dgm:pt modelId="{D6FC8229-F116-418D-9545-2A60015F52EC}" type="pres">
      <dgm:prSet presAssocID="{788725F6-8B72-4052-BA16-BAC772D4B8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D3D133-B5DA-4047-A9EB-0D5CC47AA7A4}" srcId="{0B4F33DE-F1F9-4EC6-8C1A-9A4C9A484A3F}" destId="{788725F6-8B72-4052-BA16-BAC772D4B801}" srcOrd="3" destOrd="0" parTransId="{8C8F7908-435F-479D-AB89-8FFCABF9B76B}" sibTransId="{3C90B5A3-AC81-4855-BB89-713899E5DF12}"/>
    <dgm:cxn modelId="{AEA9C93C-DD77-4CB7-9233-8C7E7BBFD8E9}" srcId="{0B4F33DE-F1F9-4EC6-8C1A-9A4C9A484A3F}" destId="{1796B386-0AFB-48BB-9E32-33B0208DF207}" srcOrd="0" destOrd="0" parTransId="{D9BF66E0-6208-4C34-BCC5-37B916CBCA85}" sibTransId="{0A591882-4AFC-4627-B06D-59C731C67414}"/>
    <dgm:cxn modelId="{9C2B1B6B-7786-46D9-9477-891D816AA7D8}" type="presOf" srcId="{0B4F33DE-F1F9-4EC6-8C1A-9A4C9A484A3F}" destId="{B2666A81-EAA9-4478-B59B-D681E2A4DDEC}" srcOrd="0" destOrd="0" presId="urn:microsoft.com/office/officeart/2005/8/layout/vList2"/>
    <dgm:cxn modelId="{5B17626B-1712-4EBB-92D3-849034DC79E8}" type="presOf" srcId="{0CD03FC7-8859-40EB-A93D-F7630BB5D7AD}" destId="{03D6BE0B-F622-4864-9D69-21A9B41BE65D}" srcOrd="0" destOrd="0" presId="urn:microsoft.com/office/officeart/2005/8/layout/vList2"/>
    <dgm:cxn modelId="{57AE5B80-DF2B-462E-956A-B92CF0059BBD}" srcId="{0B4F33DE-F1F9-4EC6-8C1A-9A4C9A484A3F}" destId="{B1CFCC2D-9DAA-4499-8D7C-F1F243371DB5}" srcOrd="1" destOrd="0" parTransId="{F9C195D9-D4FB-491D-9762-B693E241E096}" sibTransId="{BE632A94-421E-4B72-A02B-ACC9F22615A9}"/>
    <dgm:cxn modelId="{E816AD8C-DEC0-4D7B-BAA8-8222C6EB868A}" type="presOf" srcId="{788725F6-8B72-4052-BA16-BAC772D4B801}" destId="{D6FC8229-F116-418D-9545-2A60015F52EC}" srcOrd="0" destOrd="0" presId="urn:microsoft.com/office/officeart/2005/8/layout/vList2"/>
    <dgm:cxn modelId="{3A09CCA5-53CC-4D61-A61A-4BB4925ABB4A}" type="presOf" srcId="{1796B386-0AFB-48BB-9E32-33B0208DF207}" destId="{CCCFD424-1600-433E-A155-00F5666392A3}" srcOrd="0" destOrd="0" presId="urn:microsoft.com/office/officeart/2005/8/layout/vList2"/>
    <dgm:cxn modelId="{F57393B3-1498-4C38-B8CB-34E1B24B88ED}" type="presOf" srcId="{B1CFCC2D-9DAA-4499-8D7C-F1F243371DB5}" destId="{EB468F6D-155E-4268-AFA9-5355F067C8A2}" srcOrd="0" destOrd="0" presId="urn:microsoft.com/office/officeart/2005/8/layout/vList2"/>
    <dgm:cxn modelId="{F1A4F3BE-B449-4FD0-B27C-FDB671416584}" srcId="{0B4F33DE-F1F9-4EC6-8C1A-9A4C9A484A3F}" destId="{0CD03FC7-8859-40EB-A93D-F7630BB5D7AD}" srcOrd="2" destOrd="0" parTransId="{8F817BEA-C8ED-405E-8D4E-CCC62DA271B8}" sibTransId="{32A36DE1-44AA-42D9-9391-AA93F429D78D}"/>
    <dgm:cxn modelId="{D28F3AA6-C90A-4906-9524-7D8E15D0397F}" type="presParOf" srcId="{B2666A81-EAA9-4478-B59B-D681E2A4DDEC}" destId="{CCCFD424-1600-433E-A155-00F5666392A3}" srcOrd="0" destOrd="0" presId="urn:microsoft.com/office/officeart/2005/8/layout/vList2"/>
    <dgm:cxn modelId="{C13064BE-C986-4589-AAC0-322BA1CE1CFD}" type="presParOf" srcId="{B2666A81-EAA9-4478-B59B-D681E2A4DDEC}" destId="{B86218EA-A911-4F1B-B1F5-336B332194B2}" srcOrd="1" destOrd="0" presId="urn:microsoft.com/office/officeart/2005/8/layout/vList2"/>
    <dgm:cxn modelId="{47B07012-11DD-4388-8302-D8C8E66F3511}" type="presParOf" srcId="{B2666A81-EAA9-4478-B59B-D681E2A4DDEC}" destId="{EB468F6D-155E-4268-AFA9-5355F067C8A2}" srcOrd="2" destOrd="0" presId="urn:microsoft.com/office/officeart/2005/8/layout/vList2"/>
    <dgm:cxn modelId="{3E157E14-1D61-428B-990D-7C5E7D94445C}" type="presParOf" srcId="{B2666A81-EAA9-4478-B59B-D681E2A4DDEC}" destId="{15B4D2E1-1216-4E60-A9DF-A4A6D4C6C675}" srcOrd="3" destOrd="0" presId="urn:microsoft.com/office/officeart/2005/8/layout/vList2"/>
    <dgm:cxn modelId="{2840FCB1-D688-4FA0-BDB8-356B4B5301D7}" type="presParOf" srcId="{B2666A81-EAA9-4478-B59B-D681E2A4DDEC}" destId="{03D6BE0B-F622-4864-9D69-21A9B41BE65D}" srcOrd="4" destOrd="0" presId="urn:microsoft.com/office/officeart/2005/8/layout/vList2"/>
    <dgm:cxn modelId="{E57E8729-0C1C-43F1-AE4D-23BE4CEBA996}" type="presParOf" srcId="{B2666A81-EAA9-4478-B59B-D681E2A4DDEC}" destId="{B3B08846-4E45-4ED0-A2B1-CA08B4A8A3BE}" srcOrd="5" destOrd="0" presId="urn:microsoft.com/office/officeart/2005/8/layout/vList2"/>
    <dgm:cxn modelId="{FCD890E2-8862-43E7-A181-940D142F455D}" type="presParOf" srcId="{B2666A81-EAA9-4478-B59B-D681E2A4DDEC}" destId="{D6FC8229-F116-418D-9545-2A60015F52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1FCBA-EB05-4060-B75A-1F17D4D0C04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825979-DD10-45A2-BE2F-B6F746266172}">
      <dgm:prSet/>
      <dgm:spPr/>
      <dgm:t>
        <a:bodyPr/>
        <a:lstStyle/>
        <a:p>
          <a:r>
            <a:rPr lang="en-GB"/>
            <a:t>Ram Nath Kovind</a:t>
          </a:r>
          <a:endParaRPr lang="en-US"/>
        </a:p>
      </dgm:t>
    </dgm:pt>
    <dgm:pt modelId="{26042CE0-3EBC-4CFA-9296-2C98EF6EE9E9}" type="parTrans" cxnId="{D5B7D202-ADC6-4B2E-85FF-0309ED7B719D}">
      <dgm:prSet/>
      <dgm:spPr/>
      <dgm:t>
        <a:bodyPr/>
        <a:lstStyle/>
        <a:p>
          <a:endParaRPr lang="en-US"/>
        </a:p>
      </dgm:t>
    </dgm:pt>
    <dgm:pt modelId="{988CF762-084F-4B07-BE72-EBA17CA74634}" type="sibTrans" cxnId="{D5B7D202-ADC6-4B2E-85FF-0309ED7B719D}">
      <dgm:prSet/>
      <dgm:spPr/>
      <dgm:t>
        <a:bodyPr/>
        <a:lstStyle/>
        <a:p>
          <a:endParaRPr lang="en-US"/>
        </a:p>
      </dgm:t>
    </dgm:pt>
    <dgm:pt modelId="{1966B50A-4849-4E3A-8F87-78E59D27A6E4}">
      <dgm:prSet/>
      <dgm:spPr/>
      <dgm:t>
        <a:bodyPr/>
        <a:lstStyle/>
        <a:p>
          <a:r>
            <a:rPr lang="en-GB"/>
            <a:t>John Ezzell</a:t>
          </a:r>
          <a:endParaRPr lang="en-US"/>
        </a:p>
      </dgm:t>
    </dgm:pt>
    <dgm:pt modelId="{6BAE7410-67F1-4C57-A5C7-60D7C285EC67}" type="parTrans" cxnId="{7C687FD4-81EA-4B8F-959B-6A9F6DB61BD8}">
      <dgm:prSet/>
      <dgm:spPr/>
      <dgm:t>
        <a:bodyPr/>
        <a:lstStyle/>
        <a:p>
          <a:endParaRPr lang="en-US"/>
        </a:p>
      </dgm:t>
    </dgm:pt>
    <dgm:pt modelId="{F68D0D16-D46B-456B-8D38-884F09970251}" type="sibTrans" cxnId="{7C687FD4-81EA-4B8F-959B-6A9F6DB61BD8}">
      <dgm:prSet/>
      <dgm:spPr/>
      <dgm:t>
        <a:bodyPr/>
        <a:lstStyle/>
        <a:p>
          <a:endParaRPr lang="en-US"/>
        </a:p>
      </dgm:t>
    </dgm:pt>
    <dgm:pt modelId="{F18333F1-AA41-4DF7-9B4D-2CA6471E2C4D}">
      <dgm:prSet/>
      <dgm:spPr/>
      <dgm:t>
        <a:bodyPr/>
        <a:lstStyle/>
        <a:p>
          <a:r>
            <a:rPr lang="en-GB"/>
            <a:t>Jeff Harvey</a:t>
          </a:r>
          <a:endParaRPr lang="en-US"/>
        </a:p>
      </dgm:t>
    </dgm:pt>
    <dgm:pt modelId="{E3571DCD-BE39-4B97-8C43-79EFE865C232}" type="parTrans" cxnId="{F789C4B8-FB15-439F-B25C-17D10F0828AE}">
      <dgm:prSet/>
      <dgm:spPr/>
      <dgm:t>
        <a:bodyPr/>
        <a:lstStyle/>
        <a:p>
          <a:endParaRPr lang="en-US"/>
        </a:p>
      </dgm:t>
    </dgm:pt>
    <dgm:pt modelId="{20470BEA-A017-4858-8618-48825CEFD0CA}" type="sibTrans" cxnId="{F789C4B8-FB15-439F-B25C-17D10F0828AE}">
      <dgm:prSet/>
      <dgm:spPr/>
      <dgm:t>
        <a:bodyPr/>
        <a:lstStyle/>
        <a:p>
          <a:endParaRPr lang="en-US"/>
        </a:p>
      </dgm:t>
    </dgm:pt>
    <dgm:pt modelId="{5CFC2779-DE97-4EEB-9D40-48A34654E6B4}">
      <dgm:prSet/>
      <dgm:spPr/>
      <dgm:t>
        <a:bodyPr/>
        <a:lstStyle/>
        <a:p>
          <a:r>
            <a:rPr lang="en-GB"/>
            <a:t>Samarth Kashyap</a:t>
          </a:r>
          <a:endParaRPr lang="en-US"/>
        </a:p>
      </dgm:t>
    </dgm:pt>
    <dgm:pt modelId="{35CFA77E-2555-48BA-99ED-FF9F9754406B}" type="parTrans" cxnId="{7A06EED0-6B0A-4DCB-99C7-FA5D8CD50AC1}">
      <dgm:prSet/>
      <dgm:spPr/>
      <dgm:t>
        <a:bodyPr/>
        <a:lstStyle/>
        <a:p>
          <a:endParaRPr lang="en-US"/>
        </a:p>
      </dgm:t>
    </dgm:pt>
    <dgm:pt modelId="{34620572-1F4B-4933-958E-1DC93A6636FE}" type="sibTrans" cxnId="{7A06EED0-6B0A-4DCB-99C7-FA5D8CD50AC1}">
      <dgm:prSet/>
      <dgm:spPr/>
      <dgm:t>
        <a:bodyPr/>
        <a:lstStyle/>
        <a:p>
          <a:endParaRPr lang="en-US"/>
        </a:p>
      </dgm:t>
    </dgm:pt>
    <dgm:pt modelId="{65BA678E-9C24-479B-B332-104D065D4045}" type="pres">
      <dgm:prSet presAssocID="{8AC1FCBA-EB05-4060-B75A-1F17D4D0C04A}" presName="vert0" presStyleCnt="0">
        <dgm:presLayoutVars>
          <dgm:dir/>
          <dgm:animOne val="branch"/>
          <dgm:animLvl val="lvl"/>
        </dgm:presLayoutVars>
      </dgm:prSet>
      <dgm:spPr/>
    </dgm:pt>
    <dgm:pt modelId="{51C19BD5-CF14-4CE3-A574-65526B0D07AC}" type="pres">
      <dgm:prSet presAssocID="{05825979-DD10-45A2-BE2F-B6F746266172}" presName="thickLine" presStyleLbl="alignNode1" presStyleIdx="0" presStyleCnt="4"/>
      <dgm:spPr/>
    </dgm:pt>
    <dgm:pt modelId="{6B9434E1-F2AC-44FD-8CD6-16CC56559C2C}" type="pres">
      <dgm:prSet presAssocID="{05825979-DD10-45A2-BE2F-B6F746266172}" presName="horz1" presStyleCnt="0"/>
      <dgm:spPr/>
    </dgm:pt>
    <dgm:pt modelId="{A79E9E97-1FD9-4764-BC7D-0041480FCCA3}" type="pres">
      <dgm:prSet presAssocID="{05825979-DD10-45A2-BE2F-B6F746266172}" presName="tx1" presStyleLbl="revTx" presStyleIdx="0" presStyleCnt="4"/>
      <dgm:spPr/>
    </dgm:pt>
    <dgm:pt modelId="{88A04DF5-D24E-4A5C-8AB6-5D0E2BFA5BC2}" type="pres">
      <dgm:prSet presAssocID="{05825979-DD10-45A2-BE2F-B6F746266172}" presName="vert1" presStyleCnt="0"/>
      <dgm:spPr/>
    </dgm:pt>
    <dgm:pt modelId="{AC89ADB3-67C8-4015-A2A3-B88018CA18E3}" type="pres">
      <dgm:prSet presAssocID="{1966B50A-4849-4E3A-8F87-78E59D27A6E4}" presName="thickLine" presStyleLbl="alignNode1" presStyleIdx="1" presStyleCnt="4"/>
      <dgm:spPr/>
    </dgm:pt>
    <dgm:pt modelId="{7EE02643-A177-44A8-9F8B-4C7304E689B7}" type="pres">
      <dgm:prSet presAssocID="{1966B50A-4849-4E3A-8F87-78E59D27A6E4}" presName="horz1" presStyleCnt="0"/>
      <dgm:spPr/>
    </dgm:pt>
    <dgm:pt modelId="{3A617E21-6B95-49B1-BCD3-CC3CBC7185B5}" type="pres">
      <dgm:prSet presAssocID="{1966B50A-4849-4E3A-8F87-78E59D27A6E4}" presName="tx1" presStyleLbl="revTx" presStyleIdx="1" presStyleCnt="4"/>
      <dgm:spPr/>
    </dgm:pt>
    <dgm:pt modelId="{995FAE88-DCB9-4F5A-A3F5-B28D16CC51ED}" type="pres">
      <dgm:prSet presAssocID="{1966B50A-4849-4E3A-8F87-78E59D27A6E4}" presName="vert1" presStyleCnt="0"/>
      <dgm:spPr/>
    </dgm:pt>
    <dgm:pt modelId="{58007C38-4F33-4A9C-A447-2DABEE15B250}" type="pres">
      <dgm:prSet presAssocID="{F18333F1-AA41-4DF7-9B4D-2CA6471E2C4D}" presName="thickLine" presStyleLbl="alignNode1" presStyleIdx="2" presStyleCnt="4"/>
      <dgm:spPr/>
    </dgm:pt>
    <dgm:pt modelId="{09D9641C-81AA-4BCA-9590-5B08DC178929}" type="pres">
      <dgm:prSet presAssocID="{F18333F1-AA41-4DF7-9B4D-2CA6471E2C4D}" presName="horz1" presStyleCnt="0"/>
      <dgm:spPr/>
    </dgm:pt>
    <dgm:pt modelId="{375B5532-4E72-4B3D-B2AB-FA748E6DCF53}" type="pres">
      <dgm:prSet presAssocID="{F18333F1-AA41-4DF7-9B4D-2CA6471E2C4D}" presName="tx1" presStyleLbl="revTx" presStyleIdx="2" presStyleCnt="4"/>
      <dgm:spPr/>
    </dgm:pt>
    <dgm:pt modelId="{9263EA3D-1547-42A3-BDCC-56491CD888B6}" type="pres">
      <dgm:prSet presAssocID="{F18333F1-AA41-4DF7-9B4D-2CA6471E2C4D}" presName="vert1" presStyleCnt="0"/>
      <dgm:spPr/>
    </dgm:pt>
    <dgm:pt modelId="{3946D39E-CF08-452D-BBAE-5B93C5C2D197}" type="pres">
      <dgm:prSet presAssocID="{5CFC2779-DE97-4EEB-9D40-48A34654E6B4}" presName="thickLine" presStyleLbl="alignNode1" presStyleIdx="3" presStyleCnt="4"/>
      <dgm:spPr/>
    </dgm:pt>
    <dgm:pt modelId="{314C7BBF-4124-42D3-951A-F773FF7BD2E3}" type="pres">
      <dgm:prSet presAssocID="{5CFC2779-DE97-4EEB-9D40-48A34654E6B4}" presName="horz1" presStyleCnt="0"/>
      <dgm:spPr/>
    </dgm:pt>
    <dgm:pt modelId="{FBF9AE88-098E-4AA8-BD67-3A6AF996943B}" type="pres">
      <dgm:prSet presAssocID="{5CFC2779-DE97-4EEB-9D40-48A34654E6B4}" presName="tx1" presStyleLbl="revTx" presStyleIdx="3" presStyleCnt="4"/>
      <dgm:spPr/>
    </dgm:pt>
    <dgm:pt modelId="{5D236F65-068C-4360-88D8-7F1AD3DBF47E}" type="pres">
      <dgm:prSet presAssocID="{5CFC2779-DE97-4EEB-9D40-48A34654E6B4}" presName="vert1" presStyleCnt="0"/>
      <dgm:spPr/>
    </dgm:pt>
  </dgm:ptLst>
  <dgm:cxnLst>
    <dgm:cxn modelId="{D5B7D202-ADC6-4B2E-85FF-0309ED7B719D}" srcId="{8AC1FCBA-EB05-4060-B75A-1F17D4D0C04A}" destId="{05825979-DD10-45A2-BE2F-B6F746266172}" srcOrd="0" destOrd="0" parTransId="{26042CE0-3EBC-4CFA-9296-2C98EF6EE9E9}" sibTransId="{988CF762-084F-4B07-BE72-EBA17CA74634}"/>
    <dgm:cxn modelId="{3A45C720-652F-4CC6-B241-4E615C095498}" type="presOf" srcId="{05825979-DD10-45A2-BE2F-B6F746266172}" destId="{A79E9E97-1FD9-4764-BC7D-0041480FCCA3}" srcOrd="0" destOrd="0" presId="urn:microsoft.com/office/officeart/2008/layout/LinedList"/>
    <dgm:cxn modelId="{10230529-C939-409F-BF7D-48A256C848EF}" type="presOf" srcId="{8AC1FCBA-EB05-4060-B75A-1F17D4D0C04A}" destId="{65BA678E-9C24-479B-B332-104D065D4045}" srcOrd="0" destOrd="0" presId="urn:microsoft.com/office/officeart/2008/layout/LinedList"/>
    <dgm:cxn modelId="{906B92B8-3FAC-4522-864C-591506E52288}" type="presOf" srcId="{F18333F1-AA41-4DF7-9B4D-2CA6471E2C4D}" destId="{375B5532-4E72-4B3D-B2AB-FA748E6DCF53}" srcOrd="0" destOrd="0" presId="urn:microsoft.com/office/officeart/2008/layout/LinedList"/>
    <dgm:cxn modelId="{F789C4B8-FB15-439F-B25C-17D10F0828AE}" srcId="{8AC1FCBA-EB05-4060-B75A-1F17D4D0C04A}" destId="{F18333F1-AA41-4DF7-9B4D-2CA6471E2C4D}" srcOrd="2" destOrd="0" parTransId="{E3571DCD-BE39-4B97-8C43-79EFE865C232}" sibTransId="{20470BEA-A017-4858-8618-48825CEFD0CA}"/>
    <dgm:cxn modelId="{7A06EED0-6B0A-4DCB-99C7-FA5D8CD50AC1}" srcId="{8AC1FCBA-EB05-4060-B75A-1F17D4D0C04A}" destId="{5CFC2779-DE97-4EEB-9D40-48A34654E6B4}" srcOrd="3" destOrd="0" parTransId="{35CFA77E-2555-48BA-99ED-FF9F9754406B}" sibTransId="{34620572-1F4B-4933-958E-1DC93A6636FE}"/>
    <dgm:cxn modelId="{FB29D4D1-1D5F-4FB8-ABEF-CBDA0D9E42C1}" type="presOf" srcId="{5CFC2779-DE97-4EEB-9D40-48A34654E6B4}" destId="{FBF9AE88-098E-4AA8-BD67-3A6AF996943B}" srcOrd="0" destOrd="0" presId="urn:microsoft.com/office/officeart/2008/layout/LinedList"/>
    <dgm:cxn modelId="{7C687FD4-81EA-4B8F-959B-6A9F6DB61BD8}" srcId="{8AC1FCBA-EB05-4060-B75A-1F17D4D0C04A}" destId="{1966B50A-4849-4E3A-8F87-78E59D27A6E4}" srcOrd="1" destOrd="0" parTransId="{6BAE7410-67F1-4C57-A5C7-60D7C285EC67}" sibTransId="{F68D0D16-D46B-456B-8D38-884F09970251}"/>
    <dgm:cxn modelId="{EC08C6DC-A99E-4B2E-9187-02BB27F97D4F}" type="presOf" srcId="{1966B50A-4849-4E3A-8F87-78E59D27A6E4}" destId="{3A617E21-6B95-49B1-BCD3-CC3CBC7185B5}" srcOrd="0" destOrd="0" presId="urn:microsoft.com/office/officeart/2008/layout/LinedList"/>
    <dgm:cxn modelId="{2B0E31C5-A0CC-4222-A4B3-83E24B7288D1}" type="presParOf" srcId="{65BA678E-9C24-479B-B332-104D065D4045}" destId="{51C19BD5-CF14-4CE3-A574-65526B0D07AC}" srcOrd="0" destOrd="0" presId="urn:microsoft.com/office/officeart/2008/layout/LinedList"/>
    <dgm:cxn modelId="{F070343A-5953-4977-BFB6-B44F87D7D430}" type="presParOf" srcId="{65BA678E-9C24-479B-B332-104D065D4045}" destId="{6B9434E1-F2AC-44FD-8CD6-16CC56559C2C}" srcOrd="1" destOrd="0" presId="urn:microsoft.com/office/officeart/2008/layout/LinedList"/>
    <dgm:cxn modelId="{2EB78857-4C98-4722-8B36-029A20C6DCE7}" type="presParOf" srcId="{6B9434E1-F2AC-44FD-8CD6-16CC56559C2C}" destId="{A79E9E97-1FD9-4764-BC7D-0041480FCCA3}" srcOrd="0" destOrd="0" presId="urn:microsoft.com/office/officeart/2008/layout/LinedList"/>
    <dgm:cxn modelId="{26837AEB-BE75-4D1F-80BE-BECC649F8E7B}" type="presParOf" srcId="{6B9434E1-F2AC-44FD-8CD6-16CC56559C2C}" destId="{88A04DF5-D24E-4A5C-8AB6-5D0E2BFA5BC2}" srcOrd="1" destOrd="0" presId="urn:microsoft.com/office/officeart/2008/layout/LinedList"/>
    <dgm:cxn modelId="{C649F4B9-D34A-48ED-A71A-0486CD147C58}" type="presParOf" srcId="{65BA678E-9C24-479B-B332-104D065D4045}" destId="{AC89ADB3-67C8-4015-A2A3-B88018CA18E3}" srcOrd="2" destOrd="0" presId="urn:microsoft.com/office/officeart/2008/layout/LinedList"/>
    <dgm:cxn modelId="{831C41FF-8DE9-48D7-8B65-BA8C31AEB755}" type="presParOf" srcId="{65BA678E-9C24-479B-B332-104D065D4045}" destId="{7EE02643-A177-44A8-9F8B-4C7304E689B7}" srcOrd="3" destOrd="0" presId="urn:microsoft.com/office/officeart/2008/layout/LinedList"/>
    <dgm:cxn modelId="{7EBB8ECF-5901-4BA3-8967-1FA5949387B5}" type="presParOf" srcId="{7EE02643-A177-44A8-9F8B-4C7304E689B7}" destId="{3A617E21-6B95-49B1-BCD3-CC3CBC7185B5}" srcOrd="0" destOrd="0" presId="urn:microsoft.com/office/officeart/2008/layout/LinedList"/>
    <dgm:cxn modelId="{0906BE66-23E1-4EBB-A24A-AD2AD7D8C0DA}" type="presParOf" srcId="{7EE02643-A177-44A8-9F8B-4C7304E689B7}" destId="{995FAE88-DCB9-4F5A-A3F5-B28D16CC51ED}" srcOrd="1" destOrd="0" presId="urn:microsoft.com/office/officeart/2008/layout/LinedList"/>
    <dgm:cxn modelId="{31CB7A60-E957-46C3-A7A3-73AC72A286B6}" type="presParOf" srcId="{65BA678E-9C24-479B-B332-104D065D4045}" destId="{58007C38-4F33-4A9C-A447-2DABEE15B250}" srcOrd="4" destOrd="0" presId="urn:microsoft.com/office/officeart/2008/layout/LinedList"/>
    <dgm:cxn modelId="{1BA31D05-7FE0-4D62-8E25-1692FC7569D7}" type="presParOf" srcId="{65BA678E-9C24-479B-B332-104D065D4045}" destId="{09D9641C-81AA-4BCA-9590-5B08DC178929}" srcOrd="5" destOrd="0" presId="urn:microsoft.com/office/officeart/2008/layout/LinedList"/>
    <dgm:cxn modelId="{66020E7C-BD40-4D8B-8CF6-D189C9F21453}" type="presParOf" srcId="{09D9641C-81AA-4BCA-9590-5B08DC178929}" destId="{375B5532-4E72-4B3D-B2AB-FA748E6DCF53}" srcOrd="0" destOrd="0" presId="urn:microsoft.com/office/officeart/2008/layout/LinedList"/>
    <dgm:cxn modelId="{012F1D3C-F351-40D5-B8D6-8119BB889219}" type="presParOf" srcId="{09D9641C-81AA-4BCA-9590-5B08DC178929}" destId="{9263EA3D-1547-42A3-BDCC-56491CD888B6}" srcOrd="1" destOrd="0" presId="urn:microsoft.com/office/officeart/2008/layout/LinedList"/>
    <dgm:cxn modelId="{E31498A5-BA17-4617-AA67-35EE6D48AE52}" type="presParOf" srcId="{65BA678E-9C24-479B-B332-104D065D4045}" destId="{3946D39E-CF08-452D-BBAE-5B93C5C2D197}" srcOrd="6" destOrd="0" presId="urn:microsoft.com/office/officeart/2008/layout/LinedList"/>
    <dgm:cxn modelId="{06F39ABD-44D9-41FB-A24C-81E59C321415}" type="presParOf" srcId="{65BA678E-9C24-479B-B332-104D065D4045}" destId="{314C7BBF-4124-42D3-951A-F773FF7BD2E3}" srcOrd="7" destOrd="0" presId="urn:microsoft.com/office/officeart/2008/layout/LinedList"/>
    <dgm:cxn modelId="{D47AC135-B0AF-46EB-B709-0E0B8E340B0D}" type="presParOf" srcId="{314C7BBF-4124-42D3-951A-F773FF7BD2E3}" destId="{FBF9AE88-098E-4AA8-BD67-3A6AF996943B}" srcOrd="0" destOrd="0" presId="urn:microsoft.com/office/officeart/2008/layout/LinedList"/>
    <dgm:cxn modelId="{DEF70793-976D-4E6D-B4BC-E80FA9EB7BDE}" type="presParOf" srcId="{314C7BBF-4124-42D3-951A-F773FF7BD2E3}" destId="{5D236F65-068C-4360-88D8-7F1AD3DBF4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0D15A9-011B-4E70-A414-B16C6780E10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73F087-1134-4BFF-8A91-CBA650196CA1}">
      <dgm:prSet/>
      <dgm:spPr/>
      <dgm:t>
        <a:bodyPr/>
        <a:lstStyle/>
        <a:p>
          <a:r>
            <a:rPr lang="en-GB"/>
            <a:t>Alphons</a:t>
          </a:r>
          <a:endParaRPr lang="en-US"/>
        </a:p>
      </dgm:t>
    </dgm:pt>
    <dgm:pt modelId="{BDFABEF4-FDC9-49BA-B4E3-03A8F833D550}" type="parTrans" cxnId="{51632CDE-4A2C-4E88-BC02-04A3BB2CBBFA}">
      <dgm:prSet/>
      <dgm:spPr/>
      <dgm:t>
        <a:bodyPr/>
        <a:lstStyle/>
        <a:p>
          <a:endParaRPr lang="en-US"/>
        </a:p>
      </dgm:t>
    </dgm:pt>
    <dgm:pt modelId="{280455BC-B7D5-4D73-B201-A16CE04A4921}" type="sibTrans" cxnId="{51632CDE-4A2C-4E88-BC02-04A3BB2CBBFA}">
      <dgm:prSet/>
      <dgm:spPr/>
      <dgm:t>
        <a:bodyPr/>
        <a:lstStyle/>
        <a:p>
          <a:endParaRPr lang="en-US"/>
        </a:p>
      </dgm:t>
    </dgm:pt>
    <dgm:pt modelId="{45E79445-6D59-4DA5-9929-9090F796A6CB}">
      <dgm:prSet/>
      <dgm:spPr/>
      <dgm:t>
        <a:bodyPr/>
        <a:lstStyle/>
        <a:p>
          <a:r>
            <a:rPr lang="en-GB"/>
            <a:t>Likith</a:t>
          </a:r>
          <a:endParaRPr lang="en-US"/>
        </a:p>
      </dgm:t>
    </dgm:pt>
    <dgm:pt modelId="{620C265C-FEA1-49F9-8EFF-56A3D8AA6B32}" type="parTrans" cxnId="{25E14E11-0C2E-4499-9FE9-C668F103B9CC}">
      <dgm:prSet/>
      <dgm:spPr/>
      <dgm:t>
        <a:bodyPr/>
        <a:lstStyle/>
        <a:p>
          <a:endParaRPr lang="en-US"/>
        </a:p>
      </dgm:t>
    </dgm:pt>
    <dgm:pt modelId="{755A5D09-849C-4FEB-8B14-2C33F5FD8957}" type="sibTrans" cxnId="{25E14E11-0C2E-4499-9FE9-C668F103B9CC}">
      <dgm:prSet/>
      <dgm:spPr/>
      <dgm:t>
        <a:bodyPr/>
        <a:lstStyle/>
        <a:p>
          <a:endParaRPr lang="en-US"/>
        </a:p>
      </dgm:t>
    </dgm:pt>
    <dgm:pt modelId="{A2625C3C-FD61-4BED-9EE6-D8E488E881E4}">
      <dgm:prSet/>
      <dgm:spPr/>
      <dgm:t>
        <a:bodyPr/>
        <a:lstStyle/>
        <a:p>
          <a:r>
            <a:rPr lang="en-GB"/>
            <a:t>Praveen</a:t>
          </a:r>
          <a:endParaRPr lang="en-US"/>
        </a:p>
      </dgm:t>
    </dgm:pt>
    <dgm:pt modelId="{1E6F47EA-1755-4CB7-91EA-5DA39EFF8323}" type="parTrans" cxnId="{6625DB25-AAA0-4A47-AAB9-5332BA55E331}">
      <dgm:prSet/>
      <dgm:spPr/>
      <dgm:t>
        <a:bodyPr/>
        <a:lstStyle/>
        <a:p>
          <a:endParaRPr lang="en-US"/>
        </a:p>
      </dgm:t>
    </dgm:pt>
    <dgm:pt modelId="{FFF2A44E-CC15-43B6-8A58-E7B8B21339B9}" type="sibTrans" cxnId="{6625DB25-AAA0-4A47-AAB9-5332BA55E331}">
      <dgm:prSet/>
      <dgm:spPr/>
      <dgm:t>
        <a:bodyPr/>
        <a:lstStyle/>
        <a:p>
          <a:endParaRPr lang="en-US"/>
        </a:p>
      </dgm:t>
    </dgm:pt>
    <dgm:pt modelId="{F2279ED0-0BDF-4877-A792-0C43383B5AE9}">
      <dgm:prSet/>
      <dgm:spPr/>
      <dgm:t>
        <a:bodyPr/>
        <a:lstStyle/>
        <a:p>
          <a:r>
            <a:rPr lang="en-GB"/>
            <a:t>Manish</a:t>
          </a:r>
          <a:endParaRPr lang="en-US"/>
        </a:p>
      </dgm:t>
    </dgm:pt>
    <dgm:pt modelId="{DF173095-C62C-43B3-ADBA-112BCBAB5976}" type="parTrans" cxnId="{9E730F3D-C4F1-4777-88A9-BB8A0F0641AC}">
      <dgm:prSet/>
      <dgm:spPr/>
      <dgm:t>
        <a:bodyPr/>
        <a:lstStyle/>
        <a:p>
          <a:endParaRPr lang="en-US"/>
        </a:p>
      </dgm:t>
    </dgm:pt>
    <dgm:pt modelId="{F66D2F10-0476-48DE-A81D-06A8740DEC92}" type="sibTrans" cxnId="{9E730F3D-C4F1-4777-88A9-BB8A0F0641AC}">
      <dgm:prSet/>
      <dgm:spPr/>
      <dgm:t>
        <a:bodyPr/>
        <a:lstStyle/>
        <a:p>
          <a:endParaRPr lang="en-US"/>
        </a:p>
      </dgm:t>
    </dgm:pt>
    <dgm:pt modelId="{C878E2D4-C57A-44B8-BD4B-860A1B0820F0}" type="pres">
      <dgm:prSet presAssocID="{9B0D15A9-011B-4E70-A414-B16C6780E10A}" presName="vert0" presStyleCnt="0">
        <dgm:presLayoutVars>
          <dgm:dir/>
          <dgm:animOne val="branch"/>
          <dgm:animLvl val="lvl"/>
        </dgm:presLayoutVars>
      </dgm:prSet>
      <dgm:spPr/>
    </dgm:pt>
    <dgm:pt modelId="{DC52B76E-4A02-44F6-BF1C-5B8437A46237}" type="pres">
      <dgm:prSet presAssocID="{8273F087-1134-4BFF-8A91-CBA650196CA1}" presName="thickLine" presStyleLbl="alignNode1" presStyleIdx="0" presStyleCnt="4"/>
      <dgm:spPr/>
    </dgm:pt>
    <dgm:pt modelId="{2FF08F07-1690-40D6-BB85-D36EF15F40F9}" type="pres">
      <dgm:prSet presAssocID="{8273F087-1134-4BFF-8A91-CBA650196CA1}" presName="horz1" presStyleCnt="0"/>
      <dgm:spPr/>
    </dgm:pt>
    <dgm:pt modelId="{4EDA5643-1EFB-4C1E-971C-495CDA191D36}" type="pres">
      <dgm:prSet presAssocID="{8273F087-1134-4BFF-8A91-CBA650196CA1}" presName="tx1" presStyleLbl="revTx" presStyleIdx="0" presStyleCnt="4"/>
      <dgm:spPr/>
    </dgm:pt>
    <dgm:pt modelId="{DAE63CDA-DD9B-4082-B859-873C6AA5DB44}" type="pres">
      <dgm:prSet presAssocID="{8273F087-1134-4BFF-8A91-CBA650196CA1}" presName="vert1" presStyleCnt="0"/>
      <dgm:spPr/>
    </dgm:pt>
    <dgm:pt modelId="{D9539A9B-9D0F-427B-A1E4-6183B61D3CBF}" type="pres">
      <dgm:prSet presAssocID="{45E79445-6D59-4DA5-9929-9090F796A6CB}" presName="thickLine" presStyleLbl="alignNode1" presStyleIdx="1" presStyleCnt="4"/>
      <dgm:spPr/>
    </dgm:pt>
    <dgm:pt modelId="{159D4959-D927-495F-ADE6-000EEBA9B04B}" type="pres">
      <dgm:prSet presAssocID="{45E79445-6D59-4DA5-9929-9090F796A6CB}" presName="horz1" presStyleCnt="0"/>
      <dgm:spPr/>
    </dgm:pt>
    <dgm:pt modelId="{7EC63904-DF85-48A7-8690-D87B7A4515BE}" type="pres">
      <dgm:prSet presAssocID="{45E79445-6D59-4DA5-9929-9090F796A6CB}" presName="tx1" presStyleLbl="revTx" presStyleIdx="1" presStyleCnt="4"/>
      <dgm:spPr/>
    </dgm:pt>
    <dgm:pt modelId="{4A9CA6EE-DB25-47EF-9553-366502717F89}" type="pres">
      <dgm:prSet presAssocID="{45E79445-6D59-4DA5-9929-9090F796A6CB}" presName="vert1" presStyleCnt="0"/>
      <dgm:spPr/>
    </dgm:pt>
    <dgm:pt modelId="{501D26BA-0D96-447C-92AD-534EE36F5085}" type="pres">
      <dgm:prSet presAssocID="{A2625C3C-FD61-4BED-9EE6-D8E488E881E4}" presName="thickLine" presStyleLbl="alignNode1" presStyleIdx="2" presStyleCnt="4"/>
      <dgm:spPr/>
    </dgm:pt>
    <dgm:pt modelId="{63E2B5D7-C030-46E6-8855-6B0A110EEEB4}" type="pres">
      <dgm:prSet presAssocID="{A2625C3C-FD61-4BED-9EE6-D8E488E881E4}" presName="horz1" presStyleCnt="0"/>
      <dgm:spPr/>
    </dgm:pt>
    <dgm:pt modelId="{2423B6E9-87CF-49D2-9929-BF963003C3EF}" type="pres">
      <dgm:prSet presAssocID="{A2625C3C-FD61-4BED-9EE6-D8E488E881E4}" presName="tx1" presStyleLbl="revTx" presStyleIdx="2" presStyleCnt="4"/>
      <dgm:spPr/>
    </dgm:pt>
    <dgm:pt modelId="{BD41C4D8-1679-4F82-AE79-E9CB636EF8F2}" type="pres">
      <dgm:prSet presAssocID="{A2625C3C-FD61-4BED-9EE6-D8E488E881E4}" presName="vert1" presStyleCnt="0"/>
      <dgm:spPr/>
    </dgm:pt>
    <dgm:pt modelId="{D1D74FDD-9DFE-4EC3-B535-C1F7E454099A}" type="pres">
      <dgm:prSet presAssocID="{F2279ED0-0BDF-4877-A792-0C43383B5AE9}" presName="thickLine" presStyleLbl="alignNode1" presStyleIdx="3" presStyleCnt="4"/>
      <dgm:spPr/>
    </dgm:pt>
    <dgm:pt modelId="{D9435ED8-FAAD-4BFA-B6C2-A43B92233684}" type="pres">
      <dgm:prSet presAssocID="{F2279ED0-0BDF-4877-A792-0C43383B5AE9}" presName="horz1" presStyleCnt="0"/>
      <dgm:spPr/>
    </dgm:pt>
    <dgm:pt modelId="{0085B678-50F3-4765-A227-C1B5F47DB6C0}" type="pres">
      <dgm:prSet presAssocID="{F2279ED0-0BDF-4877-A792-0C43383B5AE9}" presName="tx1" presStyleLbl="revTx" presStyleIdx="3" presStyleCnt="4"/>
      <dgm:spPr/>
    </dgm:pt>
    <dgm:pt modelId="{30160F82-6EE3-4DBB-A392-7CC8AFA305BD}" type="pres">
      <dgm:prSet presAssocID="{F2279ED0-0BDF-4877-A792-0C43383B5AE9}" presName="vert1" presStyleCnt="0"/>
      <dgm:spPr/>
    </dgm:pt>
  </dgm:ptLst>
  <dgm:cxnLst>
    <dgm:cxn modelId="{3924AA0B-DD1A-4E03-8C2C-19C2FF948570}" type="presOf" srcId="{9B0D15A9-011B-4E70-A414-B16C6780E10A}" destId="{C878E2D4-C57A-44B8-BD4B-860A1B0820F0}" srcOrd="0" destOrd="0" presId="urn:microsoft.com/office/officeart/2008/layout/LinedList"/>
    <dgm:cxn modelId="{FE26E10F-AB59-4D86-9C20-CB33D04AE4B6}" type="presOf" srcId="{8273F087-1134-4BFF-8A91-CBA650196CA1}" destId="{4EDA5643-1EFB-4C1E-971C-495CDA191D36}" srcOrd="0" destOrd="0" presId="urn:microsoft.com/office/officeart/2008/layout/LinedList"/>
    <dgm:cxn modelId="{25E14E11-0C2E-4499-9FE9-C668F103B9CC}" srcId="{9B0D15A9-011B-4E70-A414-B16C6780E10A}" destId="{45E79445-6D59-4DA5-9929-9090F796A6CB}" srcOrd="1" destOrd="0" parTransId="{620C265C-FEA1-49F9-8EFF-56A3D8AA6B32}" sibTransId="{755A5D09-849C-4FEB-8B14-2C33F5FD8957}"/>
    <dgm:cxn modelId="{EEF34B18-784C-478D-8A24-5853B6520A58}" type="presOf" srcId="{A2625C3C-FD61-4BED-9EE6-D8E488E881E4}" destId="{2423B6E9-87CF-49D2-9929-BF963003C3EF}" srcOrd="0" destOrd="0" presId="urn:microsoft.com/office/officeart/2008/layout/LinedList"/>
    <dgm:cxn modelId="{6625DB25-AAA0-4A47-AAB9-5332BA55E331}" srcId="{9B0D15A9-011B-4E70-A414-B16C6780E10A}" destId="{A2625C3C-FD61-4BED-9EE6-D8E488E881E4}" srcOrd="2" destOrd="0" parTransId="{1E6F47EA-1755-4CB7-91EA-5DA39EFF8323}" sibTransId="{FFF2A44E-CC15-43B6-8A58-E7B8B21339B9}"/>
    <dgm:cxn modelId="{B5E6AF2F-765A-4343-97B5-4DB7728219B5}" type="presOf" srcId="{F2279ED0-0BDF-4877-A792-0C43383B5AE9}" destId="{0085B678-50F3-4765-A227-C1B5F47DB6C0}" srcOrd="0" destOrd="0" presId="urn:microsoft.com/office/officeart/2008/layout/LinedList"/>
    <dgm:cxn modelId="{9E730F3D-C4F1-4777-88A9-BB8A0F0641AC}" srcId="{9B0D15A9-011B-4E70-A414-B16C6780E10A}" destId="{F2279ED0-0BDF-4877-A792-0C43383B5AE9}" srcOrd="3" destOrd="0" parTransId="{DF173095-C62C-43B3-ADBA-112BCBAB5976}" sibTransId="{F66D2F10-0476-48DE-A81D-06A8740DEC92}"/>
    <dgm:cxn modelId="{8CB2A946-8F8D-4027-A13F-CCF1D12C1F9A}" type="presOf" srcId="{45E79445-6D59-4DA5-9929-9090F796A6CB}" destId="{7EC63904-DF85-48A7-8690-D87B7A4515BE}" srcOrd="0" destOrd="0" presId="urn:microsoft.com/office/officeart/2008/layout/LinedList"/>
    <dgm:cxn modelId="{51632CDE-4A2C-4E88-BC02-04A3BB2CBBFA}" srcId="{9B0D15A9-011B-4E70-A414-B16C6780E10A}" destId="{8273F087-1134-4BFF-8A91-CBA650196CA1}" srcOrd="0" destOrd="0" parTransId="{BDFABEF4-FDC9-49BA-B4E3-03A8F833D550}" sibTransId="{280455BC-B7D5-4D73-B201-A16CE04A4921}"/>
    <dgm:cxn modelId="{2D2FD95D-AC10-4FF6-8584-9D4DB78979CB}" type="presParOf" srcId="{C878E2D4-C57A-44B8-BD4B-860A1B0820F0}" destId="{DC52B76E-4A02-44F6-BF1C-5B8437A46237}" srcOrd="0" destOrd="0" presId="urn:microsoft.com/office/officeart/2008/layout/LinedList"/>
    <dgm:cxn modelId="{B6D5C35B-C36E-4845-9717-FE87E0BB43FB}" type="presParOf" srcId="{C878E2D4-C57A-44B8-BD4B-860A1B0820F0}" destId="{2FF08F07-1690-40D6-BB85-D36EF15F40F9}" srcOrd="1" destOrd="0" presId="urn:microsoft.com/office/officeart/2008/layout/LinedList"/>
    <dgm:cxn modelId="{F2ABF69E-EA6E-4A46-BF0F-3B2E55F1CEC2}" type="presParOf" srcId="{2FF08F07-1690-40D6-BB85-D36EF15F40F9}" destId="{4EDA5643-1EFB-4C1E-971C-495CDA191D36}" srcOrd="0" destOrd="0" presId="urn:microsoft.com/office/officeart/2008/layout/LinedList"/>
    <dgm:cxn modelId="{6826ECB0-3292-49D8-B32F-3B1170387757}" type="presParOf" srcId="{2FF08F07-1690-40D6-BB85-D36EF15F40F9}" destId="{DAE63CDA-DD9B-4082-B859-873C6AA5DB44}" srcOrd="1" destOrd="0" presId="urn:microsoft.com/office/officeart/2008/layout/LinedList"/>
    <dgm:cxn modelId="{ECB05F96-2C1E-4F3B-956A-26FFD0B4EBC0}" type="presParOf" srcId="{C878E2D4-C57A-44B8-BD4B-860A1B0820F0}" destId="{D9539A9B-9D0F-427B-A1E4-6183B61D3CBF}" srcOrd="2" destOrd="0" presId="urn:microsoft.com/office/officeart/2008/layout/LinedList"/>
    <dgm:cxn modelId="{3EE8ACA2-FB88-4B66-978B-52FE01D1E656}" type="presParOf" srcId="{C878E2D4-C57A-44B8-BD4B-860A1B0820F0}" destId="{159D4959-D927-495F-ADE6-000EEBA9B04B}" srcOrd="3" destOrd="0" presId="urn:microsoft.com/office/officeart/2008/layout/LinedList"/>
    <dgm:cxn modelId="{B2442B8B-CE8C-4330-8FEC-25C5083652E8}" type="presParOf" srcId="{159D4959-D927-495F-ADE6-000EEBA9B04B}" destId="{7EC63904-DF85-48A7-8690-D87B7A4515BE}" srcOrd="0" destOrd="0" presId="urn:microsoft.com/office/officeart/2008/layout/LinedList"/>
    <dgm:cxn modelId="{DB505E71-592F-4C94-A459-487F3CEA0D3A}" type="presParOf" srcId="{159D4959-D927-495F-ADE6-000EEBA9B04B}" destId="{4A9CA6EE-DB25-47EF-9553-366502717F89}" srcOrd="1" destOrd="0" presId="urn:microsoft.com/office/officeart/2008/layout/LinedList"/>
    <dgm:cxn modelId="{845B4617-1641-49A6-8C75-58FEDD4C583E}" type="presParOf" srcId="{C878E2D4-C57A-44B8-BD4B-860A1B0820F0}" destId="{501D26BA-0D96-447C-92AD-534EE36F5085}" srcOrd="4" destOrd="0" presId="urn:microsoft.com/office/officeart/2008/layout/LinedList"/>
    <dgm:cxn modelId="{7E1557EC-0E7C-438E-9C1B-F61C7A6344E9}" type="presParOf" srcId="{C878E2D4-C57A-44B8-BD4B-860A1B0820F0}" destId="{63E2B5D7-C030-46E6-8855-6B0A110EEEB4}" srcOrd="5" destOrd="0" presId="urn:microsoft.com/office/officeart/2008/layout/LinedList"/>
    <dgm:cxn modelId="{965FE05A-8586-44BA-B292-8EE38E96AA1F}" type="presParOf" srcId="{63E2B5D7-C030-46E6-8855-6B0A110EEEB4}" destId="{2423B6E9-87CF-49D2-9929-BF963003C3EF}" srcOrd="0" destOrd="0" presId="urn:microsoft.com/office/officeart/2008/layout/LinedList"/>
    <dgm:cxn modelId="{501704D9-DBCA-40B1-BC88-5A3F344DAEF0}" type="presParOf" srcId="{63E2B5D7-C030-46E6-8855-6B0A110EEEB4}" destId="{BD41C4D8-1679-4F82-AE79-E9CB636EF8F2}" srcOrd="1" destOrd="0" presId="urn:microsoft.com/office/officeart/2008/layout/LinedList"/>
    <dgm:cxn modelId="{ABCF6D93-FB9D-45E4-BA83-27CC7220BD05}" type="presParOf" srcId="{C878E2D4-C57A-44B8-BD4B-860A1B0820F0}" destId="{D1D74FDD-9DFE-4EC3-B535-C1F7E454099A}" srcOrd="6" destOrd="0" presId="urn:microsoft.com/office/officeart/2008/layout/LinedList"/>
    <dgm:cxn modelId="{F05C4187-2D81-4AF8-B228-95982E8810DD}" type="presParOf" srcId="{C878E2D4-C57A-44B8-BD4B-860A1B0820F0}" destId="{D9435ED8-FAAD-4BFA-B6C2-A43B92233684}" srcOrd="7" destOrd="0" presId="urn:microsoft.com/office/officeart/2008/layout/LinedList"/>
    <dgm:cxn modelId="{9DC79723-A2E4-4B3A-B263-118A944C7AB4}" type="presParOf" srcId="{D9435ED8-FAAD-4BFA-B6C2-A43B92233684}" destId="{0085B678-50F3-4765-A227-C1B5F47DB6C0}" srcOrd="0" destOrd="0" presId="urn:microsoft.com/office/officeart/2008/layout/LinedList"/>
    <dgm:cxn modelId="{5576CD18-9C4A-4FCD-B63A-6D8CD7F28618}" type="presParOf" srcId="{D9435ED8-FAAD-4BFA-B6C2-A43B92233684}" destId="{30160F82-6EE3-4DBB-A392-7CC8AFA305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A7F0BB-AD97-4A8A-B6B3-DE0165055AC8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AC26C4-2714-454F-81EE-4FF95B295884}">
      <dgm:prSet/>
      <dgm:spPr/>
      <dgm:t>
        <a:bodyPr/>
        <a:lstStyle/>
        <a:p>
          <a:r>
            <a:rPr lang="en-GB"/>
            <a:t>Information</a:t>
          </a:r>
          <a:endParaRPr lang="en-US"/>
        </a:p>
      </dgm:t>
    </dgm:pt>
    <dgm:pt modelId="{E4975FFF-DF97-49B4-8970-523B8395301D}" type="parTrans" cxnId="{CCA2332E-B27C-4388-BAF3-3ED32DA5DE8C}">
      <dgm:prSet/>
      <dgm:spPr/>
      <dgm:t>
        <a:bodyPr/>
        <a:lstStyle/>
        <a:p>
          <a:endParaRPr lang="en-US"/>
        </a:p>
      </dgm:t>
    </dgm:pt>
    <dgm:pt modelId="{32E43063-453A-4C8F-9D58-6CC401B4160C}" type="sibTrans" cxnId="{CCA2332E-B27C-4388-BAF3-3ED32DA5DE8C}">
      <dgm:prSet/>
      <dgm:spPr/>
      <dgm:t>
        <a:bodyPr/>
        <a:lstStyle/>
        <a:p>
          <a:endParaRPr lang="en-US"/>
        </a:p>
      </dgm:t>
    </dgm:pt>
    <dgm:pt modelId="{636B6496-7DF9-4AF4-A55B-C0F3AE44CD00}">
      <dgm:prSet/>
      <dgm:spPr/>
      <dgm:t>
        <a:bodyPr/>
        <a:lstStyle/>
        <a:p>
          <a:r>
            <a:rPr lang="en-GB"/>
            <a:t>Infrastructure</a:t>
          </a:r>
          <a:endParaRPr lang="en-US"/>
        </a:p>
      </dgm:t>
    </dgm:pt>
    <dgm:pt modelId="{A42507DF-363B-440D-8DF6-8A40F42D43B6}" type="parTrans" cxnId="{7AA5F61D-5C12-4C82-9636-79C1D72A4A57}">
      <dgm:prSet/>
      <dgm:spPr/>
      <dgm:t>
        <a:bodyPr/>
        <a:lstStyle/>
        <a:p>
          <a:endParaRPr lang="en-US"/>
        </a:p>
      </dgm:t>
    </dgm:pt>
    <dgm:pt modelId="{270E407E-0841-4B4D-AEEB-FC648783FDF4}" type="sibTrans" cxnId="{7AA5F61D-5C12-4C82-9636-79C1D72A4A57}">
      <dgm:prSet/>
      <dgm:spPr/>
      <dgm:t>
        <a:bodyPr/>
        <a:lstStyle/>
        <a:p>
          <a:endParaRPr lang="en-US"/>
        </a:p>
      </dgm:t>
    </dgm:pt>
    <dgm:pt modelId="{6B94C6A2-EC20-4E29-B86D-0F0B6497BA9F}">
      <dgm:prSet/>
      <dgm:spPr/>
      <dgm:t>
        <a:bodyPr/>
        <a:lstStyle/>
        <a:p>
          <a:r>
            <a:rPr lang="en-GB"/>
            <a:t>Intelligence</a:t>
          </a:r>
          <a:endParaRPr lang="en-US"/>
        </a:p>
      </dgm:t>
    </dgm:pt>
    <dgm:pt modelId="{C2E50CCD-96E2-4CE7-9553-D47847FECA95}" type="parTrans" cxnId="{B6A3B798-E70E-4230-BECA-22AFB84B5DEB}">
      <dgm:prSet/>
      <dgm:spPr/>
      <dgm:t>
        <a:bodyPr/>
        <a:lstStyle/>
        <a:p>
          <a:endParaRPr lang="en-US"/>
        </a:p>
      </dgm:t>
    </dgm:pt>
    <dgm:pt modelId="{C30CDCAB-0C27-4118-A273-F153458E7E35}" type="sibTrans" cxnId="{B6A3B798-E70E-4230-BECA-22AFB84B5DEB}">
      <dgm:prSet/>
      <dgm:spPr/>
      <dgm:t>
        <a:bodyPr/>
        <a:lstStyle/>
        <a:p>
          <a:endParaRPr lang="en-US"/>
        </a:p>
      </dgm:t>
    </dgm:pt>
    <dgm:pt modelId="{A79B6187-73D0-46F8-96A3-9929010801DA}">
      <dgm:prSet/>
      <dgm:spPr/>
      <dgm:t>
        <a:bodyPr/>
        <a:lstStyle/>
        <a:p>
          <a:r>
            <a:rPr lang="en-GB"/>
            <a:t>Intelligent</a:t>
          </a:r>
          <a:endParaRPr lang="en-US"/>
        </a:p>
      </dgm:t>
    </dgm:pt>
    <dgm:pt modelId="{3ED1211B-C8B0-4413-9C19-849BDA873D33}" type="parTrans" cxnId="{D21BFA4A-DCC4-4923-A2FB-E4D237000439}">
      <dgm:prSet/>
      <dgm:spPr/>
      <dgm:t>
        <a:bodyPr/>
        <a:lstStyle/>
        <a:p>
          <a:endParaRPr lang="en-US"/>
        </a:p>
      </dgm:t>
    </dgm:pt>
    <dgm:pt modelId="{53D58962-939F-46B9-A215-51C78D429F8A}" type="sibTrans" cxnId="{D21BFA4A-DCC4-4923-A2FB-E4D237000439}">
      <dgm:prSet/>
      <dgm:spPr/>
      <dgm:t>
        <a:bodyPr/>
        <a:lstStyle/>
        <a:p>
          <a:endParaRPr lang="en-US"/>
        </a:p>
      </dgm:t>
    </dgm:pt>
    <dgm:pt modelId="{1FF8F96C-139E-4E3B-AD1A-552B4D09DF13}" type="pres">
      <dgm:prSet presAssocID="{D9A7F0BB-AD97-4A8A-B6B3-DE0165055AC8}" presName="matrix" presStyleCnt="0">
        <dgm:presLayoutVars>
          <dgm:chMax val="1"/>
          <dgm:dir/>
          <dgm:resizeHandles val="exact"/>
        </dgm:presLayoutVars>
      </dgm:prSet>
      <dgm:spPr/>
    </dgm:pt>
    <dgm:pt modelId="{7067BD41-600D-4B32-AE68-757F46B5E494}" type="pres">
      <dgm:prSet presAssocID="{D9A7F0BB-AD97-4A8A-B6B3-DE0165055AC8}" presName="diamond" presStyleLbl="bgShp" presStyleIdx="0" presStyleCnt="1"/>
      <dgm:spPr/>
    </dgm:pt>
    <dgm:pt modelId="{C2083AFF-337B-4628-9B62-3668BF96F421}" type="pres">
      <dgm:prSet presAssocID="{D9A7F0BB-AD97-4A8A-B6B3-DE0165055AC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E3B726-EF9A-4826-8759-5F1685383D15}" type="pres">
      <dgm:prSet presAssocID="{D9A7F0BB-AD97-4A8A-B6B3-DE0165055AC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19E79BA-5993-4140-9934-9A38B9D2B318}" type="pres">
      <dgm:prSet presAssocID="{D9A7F0BB-AD97-4A8A-B6B3-DE0165055AC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7EB472-FC70-45B9-B12C-DDCDBB0DC3EC}" type="pres">
      <dgm:prSet presAssocID="{D9A7F0BB-AD97-4A8A-B6B3-DE0165055AC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56D105-2E6D-4DFE-A910-111E6D69B36C}" type="presOf" srcId="{6B94C6A2-EC20-4E29-B86D-0F0B6497BA9F}" destId="{619E79BA-5993-4140-9934-9A38B9D2B318}" srcOrd="0" destOrd="0" presId="urn:microsoft.com/office/officeart/2005/8/layout/matrix3"/>
    <dgm:cxn modelId="{739A470D-9152-487B-9B44-4C1FD17072D9}" type="presOf" srcId="{D9A7F0BB-AD97-4A8A-B6B3-DE0165055AC8}" destId="{1FF8F96C-139E-4E3B-AD1A-552B4D09DF13}" srcOrd="0" destOrd="0" presId="urn:microsoft.com/office/officeart/2005/8/layout/matrix3"/>
    <dgm:cxn modelId="{7AA5F61D-5C12-4C82-9636-79C1D72A4A57}" srcId="{D9A7F0BB-AD97-4A8A-B6B3-DE0165055AC8}" destId="{636B6496-7DF9-4AF4-A55B-C0F3AE44CD00}" srcOrd="1" destOrd="0" parTransId="{A42507DF-363B-440D-8DF6-8A40F42D43B6}" sibTransId="{270E407E-0841-4B4D-AEEB-FC648783FDF4}"/>
    <dgm:cxn modelId="{CCA2332E-B27C-4388-BAF3-3ED32DA5DE8C}" srcId="{D9A7F0BB-AD97-4A8A-B6B3-DE0165055AC8}" destId="{2DAC26C4-2714-454F-81EE-4FF95B295884}" srcOrd="0" destOrd="0" parTransId="{E4975FFF-DF97-49B4-8970-523B8395301D}" sibTransId="{32E43063-453A-4C8F-9D58-6CC401B4160C}"/>
    <dgm:cxn modelId="{593A6230-7EC0-4A4F-BFE5-FC0A06567AFA}" type="presOf" srcId="{2DAC26C4-2714-454F-81EE-4FF95B295884}" destId="{C2083AFF-337B-4628-9B62-3668BF96F421}" srcOrd="0" destOrd="0" presId="urn:microsoft.com/office/officeart/2005/8/layout/matrix3"/>
    <dgm:cxn modelId="{D21BFA4A-DCC4-4923-A2FB-E4D237000439}" srcId="{D9A7F0BB-AD97-4A8A-B6B3-DE0165055AC8}" destId="{A79B6187-73D0-46F8-96A3-9929010801DA}" srcOrd="3" destOrd="0" parTransId="{3ED1211B-C8B0-4413-9C19-849BDA873D33}" sibTransId="{53D58962-939F-46B9-A215-51C78D429F8A}"/>
    <dgm:cxn modelId="{A9FE5553-9E97-473C-867D-5AC3E051E172}" type="presOf" srcId="{A79B6187-73D0-46F8-96A3-9929010801DA}" destId="{147EB472-FC70-45B9-B12C-DDCDBB0DC3EC}" srcOrd="0" destOrd="0" presId="urn:microsoft.com/office/officeart/2005/8/layout/matrix3"/>
    <dgm:cxn modelId="{B6A3B798-E70E-4230-BECA-22AFB84B5DEB}" srcId="{D9A7F0BB-AD97-4A8A-B6B3-DE0165055AC8}" destId="{6B94C6A2-EC20-4E29-B86D-0F0B6497BA9F}" srcOrd="2" destOrd="0" parTransId="{C2E50CCD-96E2-4CE7-9553-D47847FECA95}" sibTransId="{C30CDCAB-0C27-4118-A273-F153458E7E35}"/>
    <dgm:cxn modelId="{AFB75DFB-2557-4762-95B6-BD59E50AB3CD}" type="presOf" srcId="{636B6496-7DF9-4AF4-A55B-C0F3AE44CD00}" destId="{27E3B726-EF9A-4826-8759-5F1685383D15}" srcOrd="0" destOrd="0" presId="urn:microsoft.com/office/officeart/2005/8/layout/matrix3"/>
    <dgm:cxn modelId="{8C1B8E9C-AB73-4E61-A22A-6AE414BAA269}" type="presParOf" srcId="{1FF8F96C-139E-4E3B-AD1A-552B4D09DF13}" destId="{7067BD41-600D-4B32-AE68-757F46B5E494}" srcOrd="0" destOrd="0" presId="urn:microsoft.com/office/officeart/2005/8/layout/matrix3"/>
    <dgm:cxn modelId="{98CFACFF-BCF4-443B-A73D-879BA6C6D381}" type="presParOf" srcId="{1FF8F96C-139E-4E3B-AD1A-552B4D09DF13}" destId="{C2083AFF-337B-4628-9B62-3668BF96F421}" srcOrd="1" destOrd="0" presId="urn:microsoft.com/office/officeart/2005/8/layout/matrix3"/>
    <dgm:cxn modelId="{1B30E496-E166-4560-837C-4957D8C50AAA}" type="presParOf" srcId="{1FF8F96C-139E-4E3B-AD1A-552B4D09DF13}" destId="{27E3B726-EF9A-4826-8759-5F1685383D15}" srcOrd="2" destOrd="0" presId="urn:microsoft.com/office/officeart/2005/8/layout/matrix3"/>
    <dgm:cxn modelId="{E4B1A946-1C4E-4572-AE5D-2E29A84FE820}" type="presParOf" srcId="{1FF8F96C-139E-4E3B-AD1A-552B4D09DF13}" destId="{619E79BA-5993-4140-9934-9A38B9D2B318}" srcOrd="3" destOrd="0" presId="urn:microsoft.com/office/officeart/2005/8/layout/matrix3"/>
    <dgm:cxn modelId="{98393182-21C9-4B52-B278-A963EA0A070A}" type="presParOf" srcId="{1FF8F96C-139E-4E3B-AD1A-552B4D09DF13}" destId="{147EB472-FC70-45B9-B12C-DDCDBB0DC3E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09EF72-7E78-4A3E-97B1-B008048B4E4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E9D5AA-6B36-4C34-A7CD-D65751DE451F}">
      <dgm:prSet/>
      <dgm:spPr/>
      <dgm:t>
        <a:bodyPr/>
        <a:lstStyle/>
        <a:p>
          <a:r>
            <a:rPr lang="en-GB"/>
            <a:t>2</a:t>
          </a:r>
          <a:endParaRPr lang="en-US"/>
        </a:p>
      </dgm:t>
    </dgm:pt>
    <dgm:pt modelId="{61584C10-A370-4B78-B9B8-3EA20E56A05E}" type="parTrans" cxnId="{FBEB7881-8B89-4757-A822-4CAA92EF053F}">
      <dgm:prSet/>
      <dgm:spPr/>
      <dgm:t>
        <a:bodyPr/>
        <a:lstStyle/>
        <a:p>
          <a:endParaRPr lang="en-US"/>
        </a:p>
      </dgm:t>
    </dgm:pt>
    <dgm:pt modelId="{5BB32E66-DE0F-4A65-98CA-65AFEE7F4DB3}" type="sibTrans" cxnId="{FBEB7881-8B89-4757-A822-4CAA92EF053F}">
      <dgm:prSet/>
      <dgm:spPr/>
      <dgm:t>
        <a:bodyPr/>
        <a:lstStyle/>
        <a:p>
          <a:endParaRPr lang="en-US"/>
        </a:p>
      </dgm:t>
    </dgm:pt>
    <dgm:pt modelId="{EF13A44E-A847-4B20-9E4B-03527284C70A}">
      <dgm:prSet/>
      <dgm:spPr/>
      <dgm:t>
        <a:bodyPr/>
        <a:lstStyle/>
        <a:p>
          <a:r>
            <a:rPr lang="en-GB"/>
            <a:t>To</a:t>
          </a:r>
          <a:endParaRPr lang="en-US"/>
        </a:p>
      </dgm:t>
    </dgm:pt>
    <dgm:pt modelId="{ECAA0EEC-76E3-4B1C-B9F4-3552AAC867E7}" type="parTrans" cxnId="{7A64A520-A423-45F3-85DB-81DBEF7F9E62}">
      <dgm:prSet/>
      <dgm:spPr/>
      <dgm:t>
        <a:bodyPr/>
        <a:lstStyle/>
        <a:p>
          <a:endParaRPr lang="en-US"/>
        </a:p>
      </dgm:t>
    </dgm:pt>
    <dgm:pt modelId="{2178C6B0-88BA-4CB5-BC6A-4C824F12F2D2}" type="sibTrans" cxnId="{7A64A520-A423-45F3-85DB-81DBEF7F9E62}">
      <dgm:prSet/>
      <dgm:spPr/>
      <dgm:t>
        <a:bodyPr/>
        <a:lstStyle/>
        <a:p>
          <a:endParaRPr lang="en-US"/>
        </a:p>
      </dgm:t>
    </dgm:pt>
    <dgm:pt modelId="{F45D6B51-23E0-454D-BCB3-F6EA09938546}">
      <dgm:prSet/>
      <dgm:spPr/>
      <dgm:t>
        <a:bodyPr/>
        <a:lstStyle/>
        <a:p>
          <a:r>
            <a:rPr lang="en-GB"/>
            <a:t>Two</a:t>
          </a:r>
          <a:endParaRPr lang="en-US"/>
        </a:p>
      </dgm:t>
    </dgm:pt>
    <dgm:pt modelId="{E59AF5B0-733B-40A0-BAC1-517FC4342221}" type="parTrans" cxnId="{8D6F990D-822F-435F-BBA6-87E2D54C4F1F}">
      <dgm:prSet/>
      <dgm:spPr/>
      <dgm:t>
        <a:bodyPr/>
        <a:lstStyle/>
        <a:p>
          <a:endParaRPr lang="en-US"/>
        </a:p>
      </dgm:t>
    </dgm:pt>
    <dgm:pt modelId="{C6C4D407-C894-4E80-AB8D-EB9A86A38F78}" type="sibTrans" cxnId="{8D6F990D-822F-435F-BBA6-87E2D54C4F1F}">
      <dgm:prSet/>
      <dgm:spPr/>
      <dgm:t>
        <a:bodyPr/>
        <a:lstStyle/>
        <a:p>
          <a:endParaRPr lang="en-US"/>
        </a:p>
      </dgm:t>
    </dgm:pt>
    <dgm:pt modelId="{4CF9FEDB-3D13-4D7D-9A04-EB4C9486992C}">
      <dgm:prSet/>
      <dgm:spPr/>
      <dgm:t>
        <a:bodyPr/>
        <a:lstStyle/>
        <a:p>
          <a:r>
            <a:rPr lang="en-GB"/>
            <a:t>Too</a:t>
          </a:r>
          <a:endParaRPr lang="en-US"/>
        </a:p>
      </dgm:t>
    </dgm:pt>
    <dgm:pt modelId="{7EDF289C-BF59-4797-BDDD-845EAB3843E5}" type="parTrans" cxnId="{61EE9720-1126-4610-A1B9-2FAC3E145543}">
      <dgm:prSet/>
      <dgm:spPr/>
      <dgm:t>
        <a:bodyPr/>
        <a:lstStyle/>
        <a:p>
          <a:endParaRPr lang="en-US"/>
        </a:p>
      </dgm:t>
    </dgm:pt>
    <dgm:pt modelId="{64CD2624-8C5C-4425-8810-EF188E216AC7}" type="sibTrans" cxnId="{61EE9720-1126-4610-A1B9-2FAC3E145543}">
      <dgm:prSet/>
      <dgm:spPr/>
      <dgm:t>
        <a:bodyPr/>
        <a:lstStyle/>
        <a:p>
          <a:endParaRPr lang="en-US"/>
        </a:p>
      </dgm:t>
    </dgm:pt>
    <dgm:pt modelId="{88B22211-EE41-4C24-BE68-5CA0104F9CA9}" type="pres">
      <dgm:prSet presAssocID="{F709EF72-7E78-4A3E-97B1-B008048B4E4B}" presName="matrix" presStyleCnt="0">
        <dgm:presLayoutVars>
          <dgm:chMax val="1"/>
          <dgm:dir/>
          <dgm:resizeHandles val="exact"/>
        </dgm:presLayoutVars>
      </dgm:prSet>
      <dgm:spPr/>
    </dgm:pt>
    <dgm:pt modelId="{DCA78869-C2CB-4278-BF2D-6211E7611D2E}" type="pres">
      <dgm:prSet presAssocID="{F709EF72-7E78-4A3E-97B1-B008048B4E4B}" presName="diamond" presStyleLbl="bgShp" presStyleIdx="0" presStyleCnt="1"/>
      <dgm:spPr/>
    </dgm:pt>
    <dgm:pt modelId="{F1B9EFDF-C85C-420B-A0BE-2C6F835B181D}" type="pres">
      <dgm:prSet presAssocID="{F709EF72-7E78-4A3E-97B1-B008048B4E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849145E-FCD9-4CAC-A3DF-ED6713F099F3}" type="pres">
      <dgm:prSet presAssocID="{F709EF72-7E78-4A3E-97B1-B008048B4E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BC7977-7C35-425F-9000-D695EF69C2F7}" type="pres">
      <dgm:prSet presAssocID="{F709EF72-7E78-4A3E-97B1-B008048B4E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F8FA99-8848-4ACD-96AA-857E3AEEEDFC}" type="pres">
      <dgm:prSet presAssocID="{F709EF72-7E78-4A3E-97B1-B008048B4E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6F990D-822F-435F-BBA6-87E2D54C4F1F}" srcId="{F709EF72-7E78-4A3E-97B1-B008048B4E4B}" destId="{F45D6B51-23E0-454D-BCB3-F6EA09938546}" srcOrd="2" destOrd="0" parTransId="{E59AF5B0-733B-40A0-BAC1-517FC4342221}" sibTransId="{C6C4D407-C894-4E80-AB8D-EB9A86A38F78}"/>
    <dgm:cxn modelId="{61EE9720-1126-4610-A1B9-2FAC3E145543}" srcId="{F709EF72-7E78-4A3E-97B1-B008048B4E4B}" destId="{4CF9FEDB-3D13-4D7D-9A04-EB4C9486992C}" srcOrd="3" destOrd="0" parTransId="{7EDF289C-BF59-4797-BDDD-845EAB3843E5}" sibTransId="{64CD2624-8C5C-4425-8810-EF188E216AC7}"/>
    <dgm:cxn modelId="{7A64A520-A423-45F3-85DB-81DBEF7F9E62}" srcId="{F709EF72-7E78-4A3E-97B1-B008048B4E4B}" destId="{EF13A44E-A847-4B20-9E4B-03527284C70A}" srcOrd="1" destOrd="0" parTransId="{ECAA0EEC-76E3-4B1C-B9F4-3552AAC867E7}" sibTransId="{2178C6B0-88BA-4CB5-BC6A-4C824F12F2D2}"/>
    <dgm:cxn modelId="{3BA30C2E-E4C7-4FA6-9955-6E6A32C9F167}" type="presOf" srcId="{F45D6B51-23E0-454D-BCB3-F6EA09938546}" destId="{13BC7977-7C35-425F-9000-D695EF69C2F7}" srcOrd="0" destOrd="0" presId="urn:microsoft.com/office/officeart/2005/8/layout/matrix3"/>
    <dgm:cxn modelId="{9EA5DB38-19DD-485B-BB66-634AC94ACA8E}" type="presOf" srcId="{D9E9D5AA-6B36-4C34-A7CD-D65751DE451F}" destId="{F1B9EFDF-C85C-420B-A0BE-2C6F835B181D}" srcOrd="0" destOrd="0" presId="urn:microsoft.com/office/officeart/2005/8/layout/matrix3"/>
    <dgm:cxn modelId="{5E6AB267-C6DE-47B4-A75A-0B4D940B2A09}" type="presOf" srcId="{F709EF72-7E78-4A3E-97B1-B008048B4E4B}" destId="{88B22211-EE41-4C24-BE68-5CA0104F9CA9}" srcOrd="0" destOrd="0" presId="urn:microsoft.com/office/officeart/2005/8/layout/matrix3"/>
    <dgm:cxn modelId="{36C6924C-4E67-4FF3-8188-4E426FC96173}" type="presOf" srcId="{4CF9FEDB-3D13-4D7D-9A04-EB4C9486992C}" destId="{6BF8FA99-8848-4ACD-96AA-857E3AEEEDFC}" srcOrd="0" destOrd="0" presId="urn:microsoft.com/office/officeart/2005/8/layout/matrix3"/>
    <dgm:cxn modelId="{FBEB7881-8B89-4757-A822-4CAA92EF053F}" srcId="{F709EF72-7E78-4A3E-97B1-B008048B4E4B}" destId="{D9E9D5AA-6B36-4C34-A7CD-D65751DE451F}" srcOrd="0" destOrd="0" parTransId="{61584C10-A370-4B78-B9B8-3EA20E56A05E}" sibTransId="{5BB32E66-DE0F-4A65-98CA-65AFEE7F4DB3}"/>
    <dgm:cxn modelId="{BC668096-66BB-4157-B3AE-64050263DE6B}" type="presOf" srcId="{EF13A44E-A847-4B20-9E4B-03527284C70A}" destId="{6849145E-FCD9-4CAC-A3DF-ED6713F099F3}" srcOrd="0" destOrd="0" presId="urn:microsoft.com/office/officeart/2005/8/layout/matrix3"/>
    <dgm:cxn modelId="{690452F6-FD80-4A42-9D2D-05CC82812AB9}" type="presParOf" srcId="{88B22211-EE41-4C24-BE68-5CA0104F9CA9}" destId="{DCA78869-C2CB-4278-BF2D-6211E7611D2E}" srcOrd="0" destOrd="0" presId="urn:microsoft.com/office/officeart/2005/8/layout/matrix3"/>
    <dgm:cxn modelId="{97586D12-6026-4604-978B-29301B2067E5}" type="presParOf" srcId="{88B22211-EE41-4C24-BE68-5CA0104F9CA9}" destId="{F1B9EFDF-C85C-420B-A0BE-2C6F835B181D}" srcOrd="1" destOrd="0" presId="urn:microsoft.com/office/officeart/2005/8/layout/matrix3"/>
    <dgm:cxn modelId="{5817EA3A-328C-4898-BCBB-DFF15ADF7875}" type="presParOf" srcId="{88B22211-EE41-4C24-BE68-5CA0104F9CA9}" destId="{6849145E-FCD9-4CAC-A3DF-ED6713F099F3}" srcOrd="2" destOrd="0" presId="urn:microsoft.com/office/officeart/2005/8/layout/matrix3"/>
    <dgm:cxn modelId="{343A0505-F040-4460-A893-4FCAB07A3E17}" type="presParOf" srcId="{88B22211-EE41-4C24-BE68-5CA0104F9CA9}" destId="{13BC7977-7C35-425F-9000-D695EF69C2F7}" srcOrd="3" destOrd="0" presId="urn:microsoft.com/office/officeart/2005/8/layout/matrix3"/>
    <dgm:cxn modelId="{B0D13F17-6F6C-4EE1-8B17-FC953490DAC1}" type="presParOf" srcId="{88B22211-EE41-4C24-BE68-5CA0104F9CA9}" destId="{6BF8FA99-8848-4ACD-96AA-857E3AEEEDF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437CF-FEBB-418F-8A7C-E7A51AF5B39A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23EFF-B6E9-43E7-A769-733D643A1BAD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2001</a:t>
          </a:r>
          <a:endParaRPr lang="en-US" sz="3000" kern="1200"/>
        </a:p>
      </dsp:txBody>
      <dsp:txXfrm>
        <a:off x="376572" y="129590"/>
        <a:ext cx="4580321" cy="799138"/>
      </dsp:txXfrm>
    </dsp:sp>
    <dsp:sp modelId="{228A5049-6DB7-4796-9EFA-41CB42199817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2589B-D091-4626-A83E-26A1E2C014B6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2000</a:t>
          </a:r>
          <a:endParaRPr lang="en-US" sz="3000" kern="1200"/>
        </a:p>
      </dsp:txBody>
      <dsp:txXfrm>
        <a:off x="376572" y="1490390"/>
        <a:ext cx="4580321" cy="799138"/>
      </dsp:txXfrm>
    </dsp:sp>
    <dsp:sp modelId="{935742CA-2B70-4C5A-84C7-320D2C44F1B0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1E83B-F41B-4E3B-A937-1ABCC25D5161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1999</a:t>
          </a:r>
          <a:endParaRPr lang="en-US" sz="3000" kern="1200"/>
        </a:p>
      </dsp:txBody>
      <dsp:txXfrm>
        <a:off x="376572" y="2851190"/>
        <a:ext cx="4580321" cy="799138"/>
      </dsp:txXfrm>
    </dsp:sp>
    <dsp:sp modelId="{E8BD20D1-89EF-4B87-998A-5A0789F27040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EB032-5ABD-4025-B21B-40136596B451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2002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F3520-7C21-43CF-9BC7-87830808AB17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EDEAE-96B3-4BBD-9DB9-027D85B259E4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The first letter of BIAS</a:t>
          </a:r>
          <a:endParaRPr lang="en-US" sz="4800" kern="1200"/>
        </a:p>
      </dsp:txBody>
      <dsp:txXfrm>
        <a:off x="0" y="0"/>
        <a:ext cx="6666833" cy="1363480"/>
      </dsp:txXfrm>
    </dsp:sp>
    <dsp:sp modelId="{E5A5F45F-1D00-4A40-B536-D868F36D327B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0EAFE-F146-42C3-ABDD-0482C6DDC1B2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The second letter of BIAS</a:t>
          </a:r>
          <a:endParaRPr lang="en-US" sz="4800" kern="1200"/>
        </a:p>
      </dsp:txBody>
      <dsp:txXfrm>
        <a:off x="0" y="1363480"/>
        <a:ext cx="6666833" cy="1363480"/>
      </dsp:txXfrm>
    </dsp:sp>
    <dsp:sp modelId="{F2DCFAD4-A6BC-4882-AB24-2E66394AFF72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AA033-3085-4684-BA40-ACDC6D201313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The third letter of BIAS</a:t>
          </a:r>
          <a:endParaRPr lang="en-US" sz="4800" kern="1200"/>
        </a:p>
      </dsp:txBody>
      <dsp:txXfrm>
        <a:off x="0" y="2726960"/>
        <a:ext cx="6666833" cy="1363480"/>
      </dsp:txXfrm>
    </dsp:sp>
    <dsp:sp modelId="{EF7811F3-38A5-4279-AA54-D9C0BF88DDF8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1BC6A-A1EE-4B1C-A03C-F467AC982EF2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The fourth letter of BIAS</a:t>
          </a:r>
          <a:endParaRPr lang="en-US" sz="4800" kern="1200"/>
        </a:p>
      </dsp:txBody>
      <dsp:txXfrm>
        <a:off x="0" y="4090440"/>
        <a:ext cx="6666833" cy="136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E3C7-B285-4676-ABB2-6B0326F05382}">
      <dsp:nvSpPr>
        <dsp:cNvPr id="0" name=""/>
        <dsp:cNvSpPr/>
      </dsp:nvSpPr>
      <dsp:spPr>
        <a:xfrm>
          <a:off x="130" y="1783577"/>
          <a:ext cx="1572304" cy="18867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Be the Fire</a:t>
          </a:r>
          <a:endParaRPr lang="en-US" sz="1900" kern="1200"/>
        </a:p>
      </dsp:txBody>
      <dsp:txXfrm>
        <a:off x="130" y="2538283"/>
        <a:ext cx="1572304" cy="1132059"/>
      </dsp:txXfrm>
    </dsp:sp>
    <dsp:sp modelId="{D436E909-B1AC-49A2-9710-4ECDA0ACA18F}">
      <dsp:nvSpPr>
        <dsp:cNvPr id="0" name=""/>
        <dsp:cNvSpPr/>
      </dsp:nvSpPr>
      <dsp:spPr>
        <a:xfrm>
          <a:off x="130" y="1783577"/>
          <a:ext cx="1572304" cy="7547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130" y="1783577"/>
        <a:ext cx="1572304" cy="754706"/>
      </dsp:txXfrm>
    </dsp:sp>
    <dsp:sp modelId="{FC17BCA5-1957-46FC-9199-ECA2E920B1DC}">
      <dsp:nvSpPr>
        <dsp:cNvPr id="0" name=""/>
        <dsp:cNvSpPr/>
      </dsp:nvSpPr>
      <dsp:spPr>
        <a:xfrm>
          <a:off x="1698219" y="1783577"/>
          <a:ext cx="1572304" cy="1886765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Be the Spark</a:t>
          </a:r>
          <a:endParaRPr lang="en-US" sz="1900" kern="1200"/>
        </a:p>
      </dsp:txBody>
      <dsp:txXfrm>
        <a:off x="1698219" y="2538283"/>
        <a:ext cx="1572304" cy="1132059"/>
      </dsp:txXfrm>
    </dsp:sp>
    <dsp:sp modelId="{E6D8CD2D-A9C4-49AD-B65E-4B0CF52BD35E}">
      <dsp:nvSpPr>
        <dsp:cNvPr id="0" name=""/>
        <dsp:cNvSpPr/>
      </dsp:nvSpPr>
      <dsp:spPr>
        <a:xfrm>
          <a:off x="1698219" y="1783577"/>
          <a:ext cx="1572304" cy="7547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1698219" y="1783577"/>
        <a:ext cx="1572304" cy="754706"/>
      </dsp:txXfrm>
    </dsp:sp>
    <dsp:sp modelId="{1ADD66F7-C63A-4BAF-A021-0997791D817C}">
      <dsp:nvSpPr>
        <dsp:cNvPr id="0" name=""/>
        <dsp:cNvSpPr/>
      </dsp:nvSpPr>
      <dsp:spPr>
        <a:xfrm>
          <a:off x="3396308" y="1783577"/>
          <a:ext cx="1572304" cy="1886765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Be the Wind</a:t>
          </a:r>
          <a:endParaRPr lang="en-US" sz="1900" kern="1200"/>
        </a:p>
      </dsp:txBody>
      <dsp:txXfrm>
        <a:off x="3396308" y="2538283"/>
        <a:ext cx="1572304" cy="1132059"/>
      </dsp:txXfrm>
    </dsp:sp>
    <dsp:sp modelId="{FA88C913-7279-426B-8A88-7089F6F8227D}">
      <dsp:nvSpPr>
        <dsp:cNvPr id="0" name=""/>
        <dsp:cNvSpPr/>
      </dsp:nvSpPr>
      <dsp:spPr>
        <a:xfrm>
          <a:off x="3396308" y="1783577"/>
          <a:ext cx="1572304" cy="7547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3396308" y="1783577"/>
        <a:ext cx="1572304" cy="754706"/>
      </dsp:txXfrm>
    </dsp:sp>
    <dsp:sp modelId="{D9843195-70C0-4EF2-945C-274D70C7C2AE}">
      <dsp:nvSpPr>
        <dsp:cNvPr id="0" name=""/>
        <dsp:cNvSpPr/>
      </dsp:nvSpPr>
      <dsp:spPr>
        <a:xfrm>
          <a:off x="5094397" y="1783577"/>
          <a:ext cx="1572304" cy="188676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0" rIns="15530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Be anything it’s your choice</a:t>
          </a:r>
          <a:endParaRPr lang="en-US" sz="1900" kern="1200"/>
        </a:p>
      </dsp:txBody>
      <dsp:txXfrm>
        <a:off x="5094397" y="2538283"/>
        <a:ext cx="1572304" cy="1132059"/>
      </dsp:txXfrm>
    </dsp:sp>
    <dsp:sp modelId="{BE09C242-4B2C-4760-9C06-2C26EC589EFB}">
      <dsp:nvSpPr>
        <dsp:cNvPr id="0" name=""/>
        <dsp:cNvSpPr/>
      </dsp:nvSpPr>
      <dsp:spPr>
        <a:xfrm>
          <a:off x="5094397" y="1783577"/>
          <a:ext cx="1572304" cy="7547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09" tIns="165100" rIns="155309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</dsp:txBody>
      <dsp:txXfrm>
        <a:off x="5094397" y="1783577"/>
        <a:ext cx="1572304" cy="7547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FC876-5B7C-4667-BA33-102DE9AF6959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FD7F4-C2EF-46B6-9B8F-F840A68A3CF4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E</a:t>
          </a:r>
          <a:endParaRPr lang="en-US" sz="6300" kern="1200"/>
        </a:p>
      </dsp:txBody>
      <dsp:txXfrm>
        <a:off x="0" y="0"/>
        <a:ext cx="6666833" cy="1363480"/>
      </dsp:txXfrm>
    </dsp:sp>
    <dsp:sp modelId="{8950E027-0045-473D-9917-CC9CAE2C0458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61CCA-704A-4E1D-8096-A179590E173F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Envelope</a:t>
          </a:r>
          <a:endParaRPr lang="en-US" sz="6300" kern="1200"/>
        </a:p>
      </dsp:txBody>
      <dsp:txXfrm>
        <a:off x="0" y="1363480"/>
        <a:ext cx="6666833" cy="1363480"/>
      </dsp:txXfrm>
    </dsp:sp>
    <dsp:sp modelId="{23EB5E69-57D7-4D10-83E0-213272EAC6B6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ADCE36-D45E-498D-BED1-69D7A9294782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Engine</a:t>
          </a:r>
          <a:endParaRPr lang="en-US" sz="6300" kern="1200"/>
        </a:p>
      </dsp:txBody>
      <dsp:txXfrm>
        <a:off x="0" y="2726960"/>
        <a:ext cx="6666833" cy="1363480"/>
      </dsp:txXfrm>
    </dsp:sp>
    <dsp:sp modelId="{4038EDB9-7BE0-4FCB-9C1A-0E361DA61777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A870A-818F-49EF-8E2E-C4718083D285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Eye</a:t>
          </a:r>
          <a:endParaRPr lang="en-US" sz="6300" kern="1200"/>
        </a:p>
      </dsp:txBody>
      <dsp:txXfrm>
        <a:off x="0" y="4090440"/>
        <a:ext cx="6666833" cy="136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F5F61-F751-4006-92BD-07F76F70D3A3}">
      <dsp:nvSpPr>
        <dsp:cNvPr id="0" name=""/>
        <dsp:cNvSpPr/>
      </dsp:nvSpPr>
      <dsp:spPr>
        <a:xfrm>
          <a:off x="0" y="583070"/>
          <a:ext cx="6666833" cy="9833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Energetic Racing Platform</a:t>
          </a:r>
          <a:endParaRPr lang="en-US" sz="4100" kern="1200"/>
        </a:p>
      </dsp:txBody>
      <dsp:txXfrm>
        <a:off x="48005" y="631075"/>
        <a:ext cx="6570823" cy="887374"/>
      </dsp:txXfrm>
    </dsp:sp>
    <dsp:sp modelId="{4A396530-FB5B-4C8C-9A40-0EBC47C0EFA0}">
      <dsp:nvSpPr>
        <dsp:cNvPr id="0" name=""/>
        <dsp:cNvSpPr/>
      </dsp:nvSpPr>
      <dsp:spPr>
        <a:xfrm>
          <a:off x="0" y="1684535"/>
          <a:ext cx="6666833" cy="98338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Elephant Rabbit Panda</a:t>
          </a:r>
          <a:endParaRPr lang="en-US" sz="4100" kern="1200"/>
        </a:p>
      </dsp:txBody>
      <dsp:txXfrm>
        <a:off x="48005" y="1732540"/>
        <a:ext cx="6570823" cy="887374"/>
      </dsp:txXfrm>
    </dsp:sp>
    <dsp:sp modelId="{948B0FD9-B0C5-4E50-B915-EF2E9157E057}">
      <dsp:nvSpPr>
        <dsp:cNvPr id="0" name=""/>
        <dsp:cNvSpPr/>
      </dsp:nvSpPr>
      <dsp:spPr>
        <a:xfrm>
          <a:off x="0" y="2786000"/>
          <a:ext cx="6666833" cy="98338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Enterprise Resource Planning</a:t>
          </a:r>
          <a:endParaRPr lang="en-US" sz="4100" kern="1200"/>
        </a:p>
      </dsp:txBody>
      <dsp:txXfrm>
        <a:off x="48005" y="2834005"/>
        <a:ext cx="6570823" cy="887374"/>
      </dsp:txXfrm>
    </dsp:sp>
    <dsp:sp modelId="{48647B3A-ADFE-4378-9AE4-B8323BD54418}">
      <dsp:nvSpPr>
        <dsp:cNvPr id="0" name=""/>
        <dsp:cNvSpPr/>
      </dsp:nvSpPr>
      <dsp:spPr>
        <a:xfrm>
          <a:off x="0" y="3887465"/>
          <a:ext cx="6666833" cy="98338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Existence Remorse Planning</a:t>
          </a:r>
          <a:endParaRPr lang="en-US" sz="4100" kern="1200"/>
        </a:p>
      </dsp:txBody>
      <dsp:txXfrm>
        <a:off x="48005" y="3935470"/>
        <a:ext cx="6570823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FD424-1600-433E-A155-00F5666392A3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Same as the number of even prime numbers</a:t>
          </a:r>
          <a:endParaRPr lang="en-US" sz="3200" kern="1200"/>
        </a:p>
      </dsp:txBody>
      <dsp:txXfrm>
        <a:off x="62141" y="104940"/>
        <a:ext cx="6542551" cy="1148678"/>
      </dsp:txXfrm>
    </dsp:sp>
    <dsp:sp modelId="{EB468F6D-155E-4268-AFA9-5355F067C8A2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Square root of 9</a:t>
          </a:r>
          <a:endParaRPr lang="en-US" sz="3200" kern="1200"/>
        </a:p>
      </dsp:txBody>
      <dsp:txXfrm>
        <a:off x="62141" y="1470060"/>
        <a:ext cx="6542551" cy="1148678"/>
      </dsp:txXfrm>
    </dsp:sp>
    <dsp:sp modelId="{03D6BE0B-F622-4864-9D69-21A9B41BE65D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Team 6-1</a:t>
          </a:r>
          <a:endParaRPr lang="en-US" sz="3200" kern="1200"/>
        </a:p>
      </dsp:txBody>
      <dsp:txXfrm>
        <a:off x="62141" y="2835181"/>
        <a:ext cx="6542551" cy="1148678"/>
      </dsp:txXfrm>
    </dsp:sp>
    <dsp:sp modelId="{D6FC8229-F116-418D-9545-2A60015F52EC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Zero</a:t>
          </a:r>
          <a:endParaRPr lang="en-US" sz="3200" kern="1200"/>
        </a:p>
      </dsp:txBody>
      <dsp:txXfrm>
        <a:off x="62141" y="4200301"/>
        <a:ext cx="6542551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19BD5-CF14-4CE3-A574-65526B0D07AC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E9E97-1FD9-4764-BC7D-0041480FCCA3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Ram Nath Kovind</a:t>
          </a:r>
          <a:endParaRPr lang="en-US" sz="6300" kern="1200"/>
        </a:p>
      </dsp:txBody>
      <dsp:txXfrm>
        <a:off x="0" y="0"/>
        <a:ext cx="6666833" cy="1363480"/>
      </dsp:txXfrm>
    </dsp:sp>
    <dsp:sp modelId="{AC89ADB3-67C8-4015-A2A3-B88018CA18E3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617E21-6B95-49B1-BCD3-CC3CBC7185B5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John Ezzell</a:t>
          </a:r>
          <a:endParaRPr lang="en-US" sz="6300" kern="1200"/>
        </a:p>
      </dsp:txBody>
      <dsp:txXfrm>
        <a:off x="0" y="1363480"/>
        <a:ext cx="6666833" cy="1363480"/>
      </dsp:txXfrm>
    </dsp:sp>
    <dsp:sp modelId="{58007C38-4F33-4A9C-A447-2DABEE15B250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5B5532-4E72-4B3D-B2AB-FA748E6DCF53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Jeff Harvey</a:t>
          </a:r>
          <a:endParaRPr lang="en-US" sz="6300" kern="1200"/>
        </a:p>
      </dsp:txBody>
      <dsp:txXfrm>
        <a:off x="0" y="2726960"/>
        <a:ext cx="6666833" cy="1363480"/>
      </dsp:txXfrm>
    </dsp:sp>
    <dsp:sp modelId="{3946D39E-CF08-452D-BBAE-5B93C5C2D197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9AE88-098E-4AA8-BD67-3A6AF996943B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Samarth Kashyap</a:t>
          </a:r>
          <a:endParaRPr lang="en-US" sz="6300" kern="1200"/>
        </a:p>
      </dsp:txBody>
      <dsp:txXfrm>
        <a:off x="0" y="4090440"/>
        <a:ext cx="6666833" cy="1363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2B76E-4A02-44F6-BF1C-5B8437A46237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A5643-1EFB-4C1E-971C-495CDA191D36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Alphons</a:t>
          </a:r>
          <a:endParaRPr lang="en-US" sz="6300" kern="1200"/>
        </a:p>
      </dsp:txBody>
      <dsp:txXfrm>
        <a:off x="0" y="0"/>
        <a:ext cx="6666833" cy="1363480"/>
      </dsp:txXfrm>
    </dsp:sp>
    <dsp:sp modelId="{D9539A9B-9D0F-427B-A1E4-6183B61D3CBF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63904-DF85-48A7-8690-D87B7A4515BE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Likith</a:t>
          </a:r>
          <a:endParaRPr lang="en-US" sz="6300" kern="1200"/>
        </a:p>
      </dsp:txBody>
      <dsp:txXfrm>
        <a:off x="0" y="1363480"/>
        <a:ext cx="6666833" cy="1363480"/>
      </dsp:txXfrm>
    </dsp:sp>
    <dsp:sp modelId="{501D26BA-0D96-447C-92AD-534EE36F5085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3B6E9-87CF-49D2-9929-BF963003C3EF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Praveen</a:t>
          </a:r>
          <a:endParaRPr lang="en-US" sz="6300" kern="1200"/>
        </a:p>
      </dsp:txBody>
      <dsp:txXfrm>
        <a:off x="0" y="2726960"/>
        <a:ext cx="6666833" cy="1363480"/>
      </dsp:txXfrm>
    </dsp:sp>
    <dsp:sp modelId="{D1D74FDD-9DFE-4EC3-B535-C1F7E454099A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5B678-50F3-4765-A227-C1B5F47DB6C0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Manish</a:t>
          </a:r>
          <a:endParaRPr lang="en-US" sz="6300" kern="1200"/>
        </a:p>
      </dsp:txBody>
      <dsp:txXfrm>
        <a:off x="0" y="4090440"/>
        <a:ext cx="6666833" cy="136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7BD41-600D-4B32-AE68-757F46B5E494}">
      <dsp:nvSpPr>
        <dsp:cNvPr id="0" name=""/>
        <dsp:cNvSpPr/>
      </dsp:nvSpPr>
      <dsp:spPr>
        <a:xfrm>
          <a:off x="0" y="411891"/>
          <a:ext cx="4828172" cy="4828172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83AFF-337B-4628-9B62-3668BF96F421}">
      <dsp:nvSpPr>
        <dsp:cNvPr id="0" name=""/>
        <dsp:cNvSpPr/>
      </dsp:nvSpPr>
      <dsp:spPr>
        <a:xfrm>
          <a:off x="458676" y="870567"/>
          <a:ext cx="1882987" cy="18829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Information</a:t>
          </a:r>
          <a:endParaRPr lang="en-US" sz="2100" kern="1200"/>
        </a:p>
      </dsp:txBody>
      <dsp:txXfrm>
        <a:off x="550596" y="962487"/>
        <a:ext cx="1699147" cy="1699147"/>
      </dsp:txXfrm>
    </dsp:sp>
    <dsp:sp modelId="{27E3B726-EF9A-4826-8759-5F1685383D15}">
      <dsp:nvSpPr>
        <dsp:cNvPr id="0" name=""/>
        <dsp:cNvSpPr/>
      </dsp:nvSpPr>
      <dsp:spPr>
        <a:xfrm>
          <a:off x="2486508" y="870567"/>
          <a:ext cx="1882987" cy="188298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Infrastructure</a:t>
          </a:r>
          <a:endParaRPr lang="en-US" sz="2100" kern="1200"/>
        </a:p>
      </dsp:txBody>
      <dsp:txXfrm>
        <a:off x="2578428" y="962487"/>
        <a:ext cx="1699147" cy="1699147"/>
      </dsp:txXfrm>
    </dsp:sp>
    <dsp:sp modelId="{619E79BA-5993-4140-9934-9A38B9D2B318}">
      <dsp:nvSpPr>
        <dsp:cNvPr id="0" name=""/>
        <dsp:cNvSpPr/>
      </dsp:nvSpPr>
      <dsp:spPr>
        <a:xfrm>
          <a:off x="458676" y="2898400"/>
          <a:ext cx="1882987" cy="188298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Intelligence</a:t>
          </a:r>
          <a:endParaRPr lang="en-US" sz="2100" kern="1200"/>
        </a:p>
      </dsp:txBody>
      <dsp:txXfrm>
        <a:off x="550596" y="2990320"/>
        <a:ext cx="1699147" cy="1699147"/>
      </dsp:txXfrm>
    </dsp:sp>
    <dsp:sp modelId="{147EB472-FC70-45B9-B12C-DDCDBB0DC3EC}">
      <dsp:nvSpPr>
        <dsp:cNvPr id="0" name=""/>
        <dsp:cNvSpPr/>
      </dsp:nvSpPr>
      <dsp:spPr>
        <a:xfrm>
          <a:off x="2486508" y="2898400"/>
          <a:ext cx="1882987" cy="188298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Intelligent</a:t>
          </a:r>
          <a:endParaRPr lang="en-US" sz="2100" kern="1200"/>
        </a:p>
      </dsp:txBody>
      <dsp:txXfrm>
        <a:off x="2578428" y="2990320"/>
        <a:ext cx="1699147" cy="16991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78869-C2CB-4278-BF2D-6211E7611D2E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9EFDF-C85C-420B-A0BE-2C6F835B181D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2</a:t>
          </a:r>
          <a:endParaRPr lang="en-US" sz="6500" kern="1200"/>
        </a:p>
      </dsp:txBody>
      <dsp:txXfrm>
        <a:off x="1007221" y="627745"/>
        <a:ext cx="1937228" cy="1937228"/>
      </dsp:txXfrm>
    </dsp:sp>
    <dsp:sp modelId="{6849145E-FCD9-4CAC-A3DF-ED6713F099F3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To</a:t>
          </a:r>
          <a:endParaRPr lang="en-US" sz="6500" kern="1200"/>
        </a:p>
      </dsp:txBody>
      <dsp:txXfrm>
        <a:off x="3319190" y="627745"/>
        <a:ext cx="1937228" cy="1937228"/>
      </dsp:txXfrm>
    </dsp:sp>
    <dsp:sp modelId="{13BC7977-7C35-425F-9000-D695EF69C2F7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Two</a:t>
          </a:r>
          <a:endParaRPr lang="en-US" sz="6500" kern="1200"/>
        </a:p>
      </dsp:txBody>
      <dsp:txXfrm>
        <a:off x="1007221" y="2939714"/>
        <a:ext cx="1937228" cy="1937228"/>
      </dsp:txXfrm>
    </dsp:sp>
    <dsp:sp modelId="{6BF8FA99-8848-4ACD-96AA-857E3AEEEDFC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Too</a:t>
          </a:r>
          <a:endParaRPr lang="en-US" sz="65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AB07-9ABC-475A-BB69-CB95AE18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39498-1BA2-449F-8CF4-3CDD8C859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DDAF-3DD0-4558-913B-01D8CDCD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E46-6FB2-45AD-8129-4F96F5FC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ED41-0D4F-4D2B-B7BE-510FD082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0AD0-6ADE-493C-8A0E-DB971632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2AD0-9FBD-40AF-8A97-2A1AEC13F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AA90-47EC-4CC1-934E-9C3DED3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E456-43EB-4B33-AB1D-2D314F9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505F-ABC9-4A6E-A120-899AABEA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B5BC0-A73D-4744-8C47-425547C7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078C-214F-49FB-8857-6D1101E0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B9F-F2C6-4813-8DBC-527B81EC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B703-531E-4D17-87C5-2FAB1F6B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F1F7-525C-4811-9ED0-9CCBDF83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6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D240-14BB-43CD-9073-505FED03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4467-04ED-4177-B47B-78F89606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677C-EE3B-4CCF-8084-E49F72D0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EF85-2B93-45C3-BFB7-944D255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ADB2-BD1F-485C-8136-8217407B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6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D8BE-0C33-4691-ACEA-9B0D5080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1524-56F3-4178-B31D-54D1AD21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EF94C-CA18-4404-BCC8-FEA378A0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80C3-39D0-4A80-AC88-B11A686D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C404-1072-40DE-89B5-53DBEEEB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FED7-AEA7-4575-90DD-BEC1AB3B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12BC-9B70-4DA1-A905-23265954F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2A9DC-454B-404F-8523-FB7161A3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3BE48-B951-46E2-AC4A-97FC61D4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EFAE1-9921-444B-BDD9-6E3D575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2A75-65B6-4918-B426-75FB432E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09F-2403-48C8-ABF7-2EA445C3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D5A6-31F9-459C-9B6E-9394F080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5763-DA23-4C6A-B5CF-F2B0864D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0A5D0-B2C6-4C41-91C4-1ADFD098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C384B-0B8B-40CD-9341-DE55C2A4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CEA3-1A7B-4788-9C57-711FFC8C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CB098-8442-4EE9-A48D-4CE1CC8C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3A087-D7F0-4B32-A59A-0066CF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9371-6C6D-4979-AD8B-BECE98B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9F907-4F96-498A-A106-426F5EF0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A672C-63FA-4761-AD3D-8915D540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2D75-58DB-4E09-8C80-F1B8CDB3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11903-7554-45A2-B512-9A68F50C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DBE56-1869-47A2-8BF7-F18F36D0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C1FA-E24F-4F98-A152-8F812228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2E2-8FF3-4BAC-B08F-67D5DABD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EC4A-A1E0-42E3-B0DC-F4A90D85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CC1FD-6FD3-42BC-BF08-C848F555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21EB-7394-4155-8C6D-86A7127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3B90B-7C00-49C7-9FA7-8BD38D90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EE85-335A-490D-AE08-CE2D0363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EB2B-359C-425F-9728-E2ED92B7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C8F6-02B9-4438-8927-EBDDAFBAA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21945-F74D-4802-893B-D422E0C14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6EB44-4A77-4182-BEF1-7E13CF69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14A03-D4DC-4BDC-B4E0-F1865CC5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5AD32-BF91-4AC6-8988-2B62555A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D0F3C-E227-4C64-9A50-9C8D3047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0711-A6E7-498A-B0AB-D1BBE9D6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77B8-A6F0-4AA1-AB50-E52972FFD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598C-ED11-4B00-85F4-0C35034806BD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23D4-D117-45F5-B0AF-C453EFFEF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15FC-A3CF-4E64-9B56-67375096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72D5-9743-4E4A-BE2B-AA9705A08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2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F973EA02-484F-4F5D-893B-5F4E5C04E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DEE5-4C6F-4CFE-B0CD-6D6653C3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BIAS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57E71-5075-41E5-8E25-0264D5B0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Just for fun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6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BD625-7AF9-4BB7-8371-289ACF5C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9. Who taught us SDLC?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D72C3F-3E6C-429F-8465-FA0EE1925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82706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04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FEF61-B441-4DCB-B87E-F6C157AB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10. On which day was the FMW session held?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B48D-E18D-49AB-B87B-8AF26297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Monday</a:t>
            </a:r>
          </a:p>
          <a:p>
            <a:r>
              <a:rPr lang="en-GB" sz="2000"/>
              <a:t>4</a:t>
            </a:r>
            <a:r>
              <a:rPr lang="en-GB" sz="2000" baseline="30000"/>
              <a:t>th</a:t>
            </a:r>
            <a:r>
              <a:rPr lang="en-GB" sz="2000"/>
              <a:t> day of the week</a:t>
            </a:r>
          </a:p>
          <a:p>
            <a:r>
              <a:rPr lang="en-GB" sz="2000"/>
              <a:t>End of last month</a:t>
            </a:r>
          </a:p>
          <a:p>
            <a:r>
              <a:rPr lang="en-GB" sz="2000"/>
              <a:t>1</a:t>
            </a:r>
            <a:r>
              <a:rPr lang="en-GB" sz="2000" baseline="30000"/>
              <a:t>st</a:t>
            </a:r>
            <a:r>
              <a:rPr lang="en-GB" sz="2000"/>
              <a:t> day of this month</a:t>
            </a:r>
          </a:p>
          <a:p>
            <a:endParaRPr lang="en-GB" sz="2000"/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00FBC438-1811-4265-AC84-A09A4721E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2" r="28162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5B0147-F69C-4047-853F-1BFE2CE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11. The ‘I’ in BIAS stands for?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1982F-2ABD-4D65-8686-0337C3B5A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0086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56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04BDE-F829-4EBF-B1F0-01EAB86E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12. How many vowels in the word BIAS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08491-35A8-46F8-B078-A6B711582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6504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09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E09A2-9553-4CAC-94A2-E281AD59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13. Which is the coolest letter in the alphabets?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054A44-C56A-4E95-BC0E-A3F1BCAF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767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57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74AF-8C37-4918-804D-9CC0AEDE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14. Which is the fastest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495E-62AC-4C7C-AB9E-17F7B787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Cheetah</a:t>
            </a:r>
          </a:p>
          <a:p>
            <a:r>
              <a:rPr lang="en-GB" sz="2000"/>
              <a:t>Ostrich</a:t>
            </a:r>
          </a:p>
          <a:p>
            <a:r>
              <a:rPr lang="en-GB" sz="2000"/>
              <a:t>Light</a:t>
            </a:r>
          </a:p>
          <a:p>
            <a:r>
              <a:rPr lang="en-GB" sz="2000"/>
              <a:t>Sunday</a:t>
            </a:r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7FD3F6EF-9A22-433E-8CFC-5DF88DB00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5" r="3999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0A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7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9C3B-EB60-41C3-9854-3335A1BB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15. Did you enjoy the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3ED0-2298-4F05-B400-35D3CB83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Yes</a:t>
            </a:r>
          </a:p>
          <a:p>
            <a:r>
              <a:rPr lang="en-GB" sz="2000"/>
              <a:t>Yes</a:t>
            </a:r>
          </a:p>
          <a:p>
            <a:r>
              <a:rPr lang="en-GB" sz="2000"/>
              <a:t>Yes</a:t>
            </a:r>
          </a:p>
          <a:p>
            <a:r>
              <a:rPr lang="en-GB" sz="2000"/>
              <a:t>Yes</a:t>
            </a:r>
          </a:p>
        </p:txBody>
      </p:sp>
      <p:pic>
        <p:nvPicPr>
          <p:cNvPr id="5" name="Picture 4" descr="Two dice rolling in mid-air">
            <a:extLst>
              <a:ext uri="{FF2B5EF4-FFF2-40B4-BE49-F238E27FC236}">
                <a16:creationId xmlns:a16="http://schemas.microsoft.com/office/drawing/2014/main" id="{208EE031-EB64-433E-AB6D-D79B621E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9" r="26634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9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2B977-C9E4-4658-9CF8-6B3FA924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1. When was BIAS founded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9B7D3A-ED37-49A1-B0CE-2596CBA00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320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97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E3AF-B422-45CF-A659-7743874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/>
              <a:t>2. How many times has BIAS won Oracle excellence award?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F04E-B9D0-44D8-AB28-E317D1C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/>
              <a:t>7</a:t>
            </a:r>
          </a:p>
          <a:p>
            <a:r>
              <a:rPr lang="en-GB" sz="2000"/>
              <a:t>Seven</a:t>
            </a:r>
          </a:p>
          <a:p>
            <a:r>
              <a:rPr lang="en-GB" sz="2000"/>
              <a:t>VII</a:t>
            </a:r>
          </a:p>
          <a:p>
            <a:r>
              <a:rPr lang="en-GB" sz="2000"/>
              <a:t>All of the above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EFDDBFF9-79EE-4C01-BC64-BC0D6B7F0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4" r="3142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AEDBC-2044-42D0-9649-919B183B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3. Choose the BIAS core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2E870-F5C2-4F57-9A2C-A97367719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1709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2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6771C-6AB9-4BD1-8919-9E0D248D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4. What word begins and ends with an E, but has only one letter?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1D0DA0B-2891-43E3-93B5-A29788029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292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91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3F22C-80AD-40DD-A5F6-A9E2B28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5. Full form of ERP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664B2-2323-4A03-9BB2-1A8B8CB4A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5994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4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217A6-3267-40AD-AD6D-3568BA8D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6. How many types of ERP delivery are there?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1303D4-8FC0-4C3C-B052-AE7C1B029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6882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7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CA20-CB49-4E03-A91D-A00C5837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7. Who is the President of BIAS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AB899C-98BB-4E66-A3EF-351653034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5902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44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3F3B5-3F36-4BB4-A417-4F4DA64F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8. Which is the hottest planet in our Solar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78F7-3C53-4B83-B3FE-1FFC0C4C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Earth due to global warming</a:t>
            </a:r>
          </a:p>
          <a:p>
            <a:r>
              <a:rPr lang="en-GB" sz="2000"/>
              <a:t>The Sun</a:t>
            </a:r>
          </a:p>
          <a:p>
            <a:r>
              <a:rPr lang="en-GB" sz="2000"/>
              <a:t>My Laptop</a:t>
            </a:r>
          </a:p>
          <a:p>
            <a:r>
              <a:rPr lang="en-GB" sz="2000"/>
              <a:t>The Morning Star</a:t>
            </a:r>
          </a:p>
        </p:txBody>
      </p:sp>
    </p:spTree>
    <p:extLst>
      <p:ext uri="{BB962C8B-B14F-4D97-AF65-F5344CB8AC3E}">
        <p14:creationId xmlns:p14="http://schemas.microsoft.com/office/powerpoint/2010/main" val="317747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BIAS QUIZ</vt:lpstr>
      <vt:lpstr>1. When was BIAS founded</vt:lpstr>
      <vt:lpstr>2. How many times has BIAS won Oracle excellence award?</vt:lpstr>
      <vt:lpstr>3. Choose the BIAS core value</vt:lpstr>
      <vt:lpstr>4. What word begins and ends with an E, but has only one letter?</vt:lpstr>
      <vt:lpstr>5. Full form of ERP</vt:lpstr>
      <vt:lpstr>6. How many types of ERP delivery are there?</vt:lpstr>
      <vt:lpstr>7. Who is the President of BIAS</vt:lpstr>
      <vt:lpstr>8. Which is the hottest planet in our Solar System</vt:lpstr>
      <vt:lpstr>9. Who taught us SDLC?</vt:lpstr>
      <vt:lpstr>10. On which day was the FMW session held?</vt:lpstr>
      <vt:lpstr>11. The ‘I’ in BIAS stands for?</vt:lpstr>
      <vt:lpstr>12. How many vowels in the word BIAS </vt:lpstr>
      <vt:lpstr>13. Which is the coolest letter in the alphabets?</vt:lpstr>
      <vt:lpstr>14. Which is the fastest</vt:lpstr>
      <vt:lpstr>15. Did you enjoy the game?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Prakyath Arya</dc:creator>
  <cp:lastModifiedBy>Prakyath Arya</cp:lastModifiedBy>
  <cp:revision>24</cp:revision>
  <dcterms:created xsi:type="dcterms:W3CDTF">2021-07-06T16:41:01Z</dcterms:created>
  <dcterms:modified xsi:type="dcterms:W3CDTF">2021-07-06T20:51:52Z</dcterms:modified>
</cp:coreProperties>
</file>